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67" r:id="rId14"/>
    <p:sldId id="268"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59" d="100"/>
          <a:sy n="59" d="100"/>
        </p:scale>
        <p:origin x="2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0C9206-79A9-4993-A5E0-4EF72FB9A40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A505D4C7-02EF-4FBC-B537-80E86B275FF4}">
      <dgm:prSet custT="1"/>
      <dgm:spPr/>
      <dgm:t>
        <a:bodyPr/>
        <a:lstStyle/>
        <a:p>
          <a:pPr>
            <a:lnSpc>
              <a:spcPct val="100000"/>
            </a:lnSpc>
          </a:pPr>
          <a:r>
            <a:rPr lang="en-GB" sz="4400" b="1" dirty="0"/>
            <a:t>History Focus – The Great Fire of London</a:t>
          </a:r>
          <a:endParaRPr lang="en-US" sz="4400" b="1" dirty="0"/>
        </a:p>
      </dgm:t>
    </dgm:pt>
    <dgm:pt modelId="{488874E8-F1A7-4F7D-BB54-E0F9FA8B18D3}" type="parTrans" cxnId="{9DCBEB28-B158-424B-8DD8-BB0DD3D79917}">
      <dgm:prSet/>
      <dgm:spPr/>
      <dgm:t>
        <a:bodyPr/>
        <a:lstStyle/>
        <a:p>
          <a:endParaRPr lang="en-US"/>
        </a:p>
      </dgm:t>
    </dgm:pt>
    <dgm:pt modelId="{E0D08684-71C6-479C-9D57-A8677BC25FEF}" type="sibTrans" cxnId="{9DCBEB28-B158-424B-8DD8-BB0DD3D79917}">
      <dgm:prSet/>
      <dgm:spPr/>
      <dgm:t>
        <a:bodyPr/>
        <a:lstStyle/>
        <a:p>
          <a:endParaRPr lang="en-US"/>
        </a:p>
      </dgm:t>
    </dgm:pt>
    <dgm:pt modelId="{7A81558D-D556-4E6D-8C3C-F6EF81563ED0}">
      <dgm:prSet custT="1"/>
      <dgm:spPr/>
      <dgm:t>
        <a:bodyPr/>
        <a:lstStyle/>
        <a:p>
          <a:pPr>
            <a:lnSpc>
              <a:spcPct val="100000"/>
            </a:lnSpc>
          </a:pPr>
          <a:r>
            <a:rPr lang="en-GB" sz="4400" b="1" dirty="0"/>
            <a:t>Geography Focus – Journey to Another Place</a:t>
          </a:r>
          <a:endParaRPr lang="en-US" sz="4400" b="1" dirty="0"/>
        </a:p>
      </dgm:t>
    </dgm:pt>
    <dgm:pt modelId="{5A7B2628-D582-4FAE-8B0A-DDA44A1AB948}" type="parTrans" cxnId="{0EED0500-9BC9-480F-B856-EB1ECF7692A3}">
      <dgm:prSet/>
      <dgm:spPr/>
      <dgm:t>
        <a:bodyPr/>
        <a:lstStyle/>
        <a:p>
          <a:endParaRPr lang="en-US"/>
        </a:p>
      </dgm:t>
    </dgm:pt>
    <dgm:pt modelId="{275A6D30-E25F-417A-8092-4D746FEC0965}" type="sibTrans" cxnId="{0EED0500-9BC9-480F-B856-EB1ECF7692A3}">
      <dgm:prSet/>
      <dgm:spPr/>
      <dgm:t>
        <a:bodyPr/>
        <a:lstStyle/>
        <a:p>
          <a:endParaRPr lang="en-US"/>
        </a:p>
      </dgm:t>
    </dgm:pt>
    <dgm:pt modelId="{10BEFAF0-BB1D-4C50-AB25-192E8A6312E0}">
      <dgm:prSet custT="1"/>
      <dgm:spPr/>
      <dgm:t>
        <a:bodyPr/>
        <a:lstStyle/>
        <a:p>
          <a:pPr>
            <a:lnSpc>
              <a:spcPct val="100000"/>
            </a:lnSpc>
          </a:pPr>
          <a:r>
            <a:rPr lang="en-GB" sz="4400" b="1" dirty="0"/>
            <a:t>Science Focus – Our Beautiful World</a:t>
          </a:r>
          <a:endParaRPr lang="en-US" sz="4400" b="1" dirty="0"/>
        </a:p>
      </dgm:t>
    </dgm:pt>
    <dgm:pt modelId="{3FBA9FA4-C460-44F6-A478-3ECBAE05C112}" type="parTrans" cxnId="{5EA8374C-E572-4030-B4FC-99148F797CE1}">
      <dgm:prSet/>
      <dgm:spPr/>
      <dgm:t>
        <a:bodyPr/>
        <a:lstStyle/>
        <a:p>
          <a:endParaRPr lang="en-US"/>
        </a:p>
      </dgm:t>
    </dgm:pt>
    <dgm:pt modelId="{09702479-0561-42F2-95F7-E9DED3C5520A}" type="sibTrans" cxnId="{5EA8374C-E572-4030-B4FC-99148F797CE1}">
      <dgm:prSet/>
      <dgm:spPr/>
      <dgm:t>
        <a:bodyPr/>
        <a:lstStyle/>
        <a:p>
          <a:endParaRPr lang="en-US"/>
        </a:p>
      </dgm:t>
    </dgm:pt>
    <dgm:pt modelId="{68BC7761-D362-4ED9-9C77-8A7AD12CABB4}" type="pres">
      <dgm:prSet presAssocID="{700C9206-79A9-4993-A5E0-4EF72FB9A40C}" presName="root" presStyleCnt="0">
        <dgm:presLayoutVars>
          <dgm:dir/>
          <dgm:resizeHandles val="exact"/>
        </dgm:presLayoutVars>
      </dgm:prSet>
      <dgm:spPr/>
    </dgm:pt>
    <dgm:pt modelId="{07C00297-BFDE-4AAC-B475-74E23C9EAE55}" type="pres">
      <dgm:prSet presAssocID="{A505D4C7-02EF-4FBC-B537-80E86B275FF4}" presName="compNode" presStyleCnt="0"/>
      <dgm:spPr/>
    </dgm:pt>
    <dgm:pt modelId="{2608C552-D25C-426A-B4F7-27EA8DCD33F2}" type="pres">
      <dgm:prSet presAssocID="{A505D4C7-02EF-4FBC-B537-80E86B275FF4}" presName="bgRect" presStyleLbl="bgShp" presStyleIdx="0" presStyleCnt="3"/>
      <dgm:spPr/>
    </dgm:pt>
    <dgm:pt modelId="{6D8705EC-1B22-4675-AC35-FA076E21C95A}" type="pres">
      <dgm:prSet presAssocID="{A505D4C7-02EF-4FBC-B537-80E86B275FF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Fire"/>
        </a:ext>
      </dgm:extLst>
    </dgm:pt>
    <dgm:pt modelId="{19ACDAFA-8992-4BC4-B8E4-7EBC237D25EB}" type="pres">
      <dgm:prSet presAssocID="{A505D4C7-02EF-4FBC-B537-80E86B275FF4}" presName="spaceRect" presStyleCnt="0"/>
      <dgm:spPr/>
    </dgm:pt>
    <dgm:pt modelId="{9295241B-3C13-4D5B-9464-0B00C3DD5C56}" type="pres">
      <dgm:prSet presAssocID="{A505D4C7-02EF-4FBC-B537-80E86B275FF4}" presName="parTx" presStyleLbl="revTx" presStyleIdx="0" presStyleCnt="3">
        <dgm:presLayoutVars>
          <dgm:chMax val="0"/>
          <dgm:chPref val="0"/>
        </dgm:presLayoutVars>
      </dgm:prSet>
      <dgm:spPr/>
    </dgm:pt>
    <dgm:pt modelId="{B59180B6-0045-45FB-9476-223FFBAE1CD1}" type="pres">
      <dgm:prSet presAssocID="{E0D08684-71C6-479C-9D57-A8677BC25FEF}" presName="sibTrans" presStyleCnt="0"/>
      <dgm:spPr/>
    </dgm:pt>
    <dgm:pt modelId="{7CB3D4AD-1815-48A9-94C2-5EB132D5BB0E}" type="pres">
      <dgm:prSet presAssocID="{7A81558D-D556-4E6D-8C3C-F6EF81563ED0}" presName="compNode" presStyleCnt="0"/>
      <dgm:spPr/>
    </dgm:pt>
    <dgm:pt modelId="{32309A5D-ED10-4E1A-A6F0-8A55FD33CFE8}" type="pres">
      <dgm:prSet presAssocID="{7A81558D-D556-4E6D-8C3C-F6EF81563ED0}" presName="bgRect" presStyleLbl="bgShp" presStyleIdx="1" presStyleCnt="3"/>
      <dgm:spPr/>
    </dgm:pt>
    <dgm:pt modelId="{25B6652F-9757-4F89-9B29-194F635C0972}" type="pres">
      <dgm:prSet presAssocID="{7A81558D-D556-4E6D-8C3C-F6EF81563ED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ap with pin"/>
        </a:ext>
      </dgm:extLst>
    </dgm:pt>
    <dgm:pt modelId="{4E565E62-61A7-47AD-9A89-10CCA5571E64}" type="pres">
      <dgm:prSet presAssocID="{7A81558D-D556-4E6D-8C3C-F6EF81563ED0}" presName="spaceRect" presStyleCnt="0"/>
      <dgm:spPr/>
    </dgm:pt>
    <dgm:pt modelId="{0280C672-698B-465A-A867-A2EFED0DD439}" type="pres">
      <dgm:prSet presAssocID="{7A81558D-D556-4E6D-8C3C-F6EF81563ED0}" presName="parTx" presStyleLbl="revTx" presStyleIdx="1" presStyleCnt="3">
        <dgm:presLayoutVars>
          <dgm:chMax val="0"/>
          <dgm:chPref val="0"/>
        </dgm:presLayoutVars>
      </dgm:prSet>
      <dgm:spPr/>
    </dgm:pt>
    <dgm:pt modelId="{CA199D4B-9473-43D9-9044-174A097AABBF}" type="pres">
      <dgm:prSet presAssocID="{275A6D30-E25F-417A-8092-4D746FEC0965}" presName="sibTrans" presStyleCnt="0"/>
      <dgm:spPr/>
    </dgm:pt>
    <dgm:pt modelId="{A3A243FE-D279-40E9-BEAF-3A3CAD347DC5}" type="pres">
      <dgm:prSet presAssocID="{10BEFAF0-BB1D-4C50-AB25-192E8A6312E0}" presName="compNode" presStyleCnt="0"/>
      <dgm:spPr/>
    </dgm:pt>
    <dgm:pt modelId="{D346353F-C913-4508-9F06-DAAC64536881}" type="pres">
      <dgm:prSet presAssocID="{10BEFAF0-BB1D-4C50-AB25-192E8A6312E0}" presName="bgRect" presStyleLbl="bgShp" presStyleIdx="2" presStyleCnt="3" custLinFactNeighborX="-11418" custLinFactNeighborY="5714"/>
      <dgm:spPr/>
    </dgm:pt>
    <dgm:pt modelId="{5C3B2171-1534-4B0C-B48D-2E18D1E849B7}" type="pres">
      <dgm:prSet presAssocID="{10BEFAF0-BB1D-4C50-AB25-192E8A6312E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Atom"/>
        </a:ext>
      </dgm:extLst>
    </dgm:pt>
    <dgm:pt modelId="{8E191C7E-06F5-43EE-8888-29B3C4315F59}" type="pres">
      <dgm:prSet presAssocID="{10BEFAF0-BB1D-4C50-AB25-192E8A6312E0}" presName="spaceRect" presStyleCnt="0"/>
      <dgm:spPr/>
    </dgm:pt>
    <dgm:pt modelId="{9BA73A8E-4F03-4833-95AC-8A74DFE20729}" type="pres">
      <dgm:prSet presAssocID="{10BEFAF0-BB1D-4C50-AB25-192E8A6312E0}" presName="parTx" presStyleLbl="revTx" presStyleIdx="2" presStyleCnt="3">
        <dgm:presLayoutVars>
          <dgm:chMax val="0"/>
          <dgm:chPref val="0"/>
        </dgm:presLayoutVars>
      </dgm:prSet>
      <dgm:spPr/>
    </dgm:pt>
  </dgm:ptLst>
  <dgm:cxnLst>
    <dgm:cxn modelId="{0EED0500-9BC9-480F-B856-EB1ECF7692A3}" srcId="{700C9206-79A9-4993-A5E0-4EF72FB9A40C}" destId="{7A81558D-D556-4E6D-8C3C-F6EF81563ED0}" srcOrd="1" destOrd="0" parTransId="{5A7B2628-D582-4FAE-8B0A-DDA44A1AB948}" sibTransId="{275A6D30-E25F-417A-8092-4D746FEC0965}"/>
    <dgm:cxn modelId="{9DCBEB28-B158-424B-8DD8-BB0DD3D79917}" srcId="{700C9206-79A9-4993-A5E0-4EF72FB9A40C}" destId="{A505D4C7-02EF-4FBC-B537-80E86B275FF4}" srcOrd="0" destOrd="0" parTransId="{488874E8-F1A7-4F7D-BB54-E0F9FA8B18D3}" sibTransId="{E0D08684-71C6-479C-9D57-A8677BC25FEF}"/>
    <dgm:cxn modelId="{96620F3C-9FF3-407D-9C8B-9EFCD2E74D2E}" type="presOf" srcId="{A505D4C7-02EF-4FBC-B537-80E86B275FF4}" destId="{9295241B-3C13-4D5B-9464-0B00C3DD5C56}" srcOrd="0" destOrd="0" presId="urn:microsoft.com/office/officeart/2018/2/layout/IconVerticalSolidList"/>
    <dgm:cxn modelId="{70CE045F-EBD5-4B86-B705-50A685667395}" type="presOf" srcId="{700C9206-79A9-4993-A5E0-4EF72FB9A40C}" destId="{68BC7761-D362-4ED9-9C77-8A7AD12CABB4}" srcOrd="0" destOrd="0" presId="urn:microsoft.com/office/officeart/2018/2/layout/IconVerticalSolidList"/>
    <dgm:cxn modelId="{79659743-3610-4C33-ABCE-E3730DE954CE}" type="presOf" srcId="{10BEFAF0-BB1D-4C50-AB25-192E8A6312E0}" destId="{9BA73A8E-4F03-4833-95AC-8A74DFE20729}" srcOrd="0" destOrd="0" presId="urn:microsoft.com/office/officeart/2018/2/layout/IconVerticalSolidList"/>
    <dgm:cxn modelId="{5EA8374C-E572-4030-B4FC-99148F797CE1}" srcId="{700C9206-79A9-4993-A5E0-4EF72FB9A40C}" destId="{10BEFAF0-BB1D-4C50-AB25-192E8A6312E0}" srcOrd="2" destOrd="0" parTransId="{3FBA9FA4-C460-44F6-A478-3ECBAE05C112}" sibTransId="{09702479-0561-42F2-95F7-E9DED3C5520A}"/>
    <dgm:cxn modelId="{84CFAFF6-6CFC-434D-978D-5CD8347392FE}" type="presOf" srcId="{7A81558D-D556-4E6D-8C3C-F6EF81563ED0}" destId="{0280C672-698B-465A-A867-A2EFED0DD439}" srcOrd="0" destOrd="0" presId="urn:microsoft.com/office/officeart/2018/2/layout/IconVerticalSolidList"/>
    <dgm:cxn modelId="{F4F78B24-0FF7-4BC1-AE8C-CE6FED788FE4}" type="presParOf" srcId="{68BC7761-D362-4ED9-9C77-8A7AD12CABB4}" destId="{07C00297-BFDE-4AAC-B475-74E23C9EAE55}" srcOrd="0" destOrd="0" presId="urn:microsoft.com/office/officeart/2018/2/layout/IconVerticalSolidList"/>
    <dgm:cxn modelId="{C0B8A843-4B2C-4985-80C1-B2B452F31A9F}" type="presParOf" srcId="{07C00297-BFDE-4AAC-B475-74E23C9EAE55}" destId="{2608C552-D25C-426A-B4F7-27EA8DCD33F2}" srcOrd="0" destOrd="0" presId="urn:microsoft.com/office/officeart/2018/2/layout/IconVerticalSolidList"/>
    <dgm:cxn modelId="{BC356E3B-59E5-4D98-AEB6-EECBF379491B}" type="presParOf" srcId="{07C00297-BFDE-4AAC-B475-74E23C9EAE55}" destId="{6D8705EC-1B22-4675-AC35-FA076E21C95A}" srcOrd="1" destOrd="0" presId="urn:microsoft.com/office/officeart/2018/2/layout/IconVerticalSolidList"/>
    <dgm:cxn modelId="{A7EF2138-5F0C-479D-8C64-96D23D824370}" type="presParOf" srcId="{07C00297-BFDE-4AAC-B475-74E23C9EAE55}" destId="{19ACDAFA-8992-4BC4-B8E4-7EBC237D25EB}" srcOrd="2" destOrd="0" presId="urn:microsoft.com/office/officeart/2018/2/layout/IconVerticalSolidList"/>
    <dgm:cxn modelId="{64957D8F-A87D-46B1-92D6-6CA8373B790E}" type="presParOf" srcId="{07C00297-BFDE-4AAC-B475-74E23C9EAE55}" destId="{9295241B-3C13-4D5B-9464-0B00C3DD5C56}" srcOrd="3" destOrd="0" presId="urn:microsoft.com/office/officeart/2018/2/layout/IconVerticalSolidList"/>
    <dgm:cxn modelId="{7D75F763-392E-42E2-85BB-5C1E46E8853C}" type="presParOf" srcId="{68BC7761-D362-4ED9-9C77-8A7AD12CABB4}" destId="{B59180B6-0045-45FB-9476-223FFBAE1CD1}" srcOrd="1" destOrd="0" presId="urn:microsoft.com/office/officeart/2018/2/layout/IconVerticalSolidList"/>
    <dgm:cxn modelId="{45EE80D2-D666-4792-B7F2-88057B09037A}" type="presParOf" srcId="{68BC7761-D362-4ED9-9C77-8A7AD12CABB4}" destId="{7CB3D4AD-1815-48A9-94C2-5EB132D5BB0E}" srcOrd="2" destOrd="0" presId="urn:microsoft.com/office/officeart/2018/2/layout/IconVerticalSolidList"/>
    <dgm:cxn modelId="{E382760F-3096-44D7-A288-4222C4153814}" type="presParOf" srcId="{7CB3D4AD-1815-48A9-94C2-5EB132D5BB0E}" destId="{32309A5D-ED10-4E1A-A6F0-8A55FD33CFE8}" srcOrd="0" destOrd="0" presId="urn:microsoft.com/office/officeart/2018/2/layout/IconVerticalSolidList"/>
    <dgm:cxn modelId="{CF38465A-4835-4F34-BA77-20B0E7B86622}" type="presParOf" srcId="{7CB3D4AD-1815-48A9-94C2-5EB132D5BB0E}" destId="{25B6652F-9757-4F89-9B29-194F635C0972}" srcOrd="1" destOrd="0" presId="urn:microsoft.com/office/officeart/2018/2/layout/IconVerticalSolidList"/>
    <dgm:cxn modelId="{FCD9DA43-9FCD-40FB-B377-028F0D85200F}" type="presParOf" srcId="{7CB3D4AD-1815-48A9-94C2-5EB132D5BB0E}" destId="{4E565E62-61A7-47AD-9A89-10CCA5571E64}" srcOrd="2" destOrd="0" presId="urn:microsoft.com/office/officeart/2018/2/layout/IconVerticalSolidList"/>
    <dgm:cxn modelId="{66065DE7-9D38-4E18-85D0-903A276CE288}" type="presParOf" srcId="{7CB3D4AD-1815-48A9-94C2-5EB132D5BB0E}" destId="{0280C672-698B-465A-A867-A2EFED0DD439}" srcOrd="3" destOrd="0" presId="urn:microsoft.com/office/officeart/2018/2/layout/IconVerticalSolidList"/>
    <dgm:cxn modelId="{58029AD5-8A46-45DD-BF39-2FCD463C46EB}" type="presParOf" srcId="{68BC7761-D362-4ED9-9C77-8A7AD12CABB4}" destId="{CA199D4B-9473-43D9-9044-174A097AABBF}" srcOrd="3" destOrd="0" presId="urn:microsoft.com/office/officeart/2018/2/layout/IconVerticalSolidList"/>
    <dgm:cxn modelId="{A816ED6C-9ACF-44D9-872D-3A07E47F1D11}" type="presParOf" srcId="{68BC7761-D362-4ED9-9C77-8A7AD12CABB4}" destId="{A3A243FE-D279-40E9-BEAF-3A3CAD347DC5}" srcOrd="4" destOrd="0" presId="urn:microsoft.com/office/officeart/2018/2/layout/IconVerticalSolidList"/>
    <dgm:cxn modelId="{A0C5C0BB-6BEE-4E86-B7E2-27918BB1DCB3}" type="presParOf" srcId="{A3A243FE-D279-40E9-BEAF-3A3CAD347DC5}" destId="{D346353F-C913-4508-9F06-DAAC64536881}" srcOrd="0" destOrd="0" presId="urn:microsoft.com/office/officeart/2018/2/layout/IconVerticalSolidList"/>
    <dgm:cxn modelId="{81F2671A-51E9-4E30-9689-480FBC288152}" type="presParOf" srcId="{A3A243FE-D279-40E9-BEAF-3A3CAD347DC5}" destId="{5C3B2171-1534-4B0C-B48D-2E18D1E849B7}" srcOrd="1" destOrd="0" presId="urn:microsoft.com/office/officeart/2018/2/layout/IconVerticalSolidList"/>
    <dgm:cxn modelId="{AAFA3AE6-8D09-4B22-99AB-58EA1CD823CF}" type="presParOf" srcId="{A3A243FE-D279-40E9-BEAF-3A3CAD347DC5}" destId="{8E191C7E-06F5-43EE-8888-29B3C4315F59}" srcOrd="2" destOrd="0" presId="urn:microsoft.com/office/officeart/2018/2/layout/IconVerticalSolidList"/>
    <dgm:cxn modelId="{C53514E1-FBCA-489C-873F-1A148D5B141E}" type="presParOf" srcId="{A3A243FE-D279-40E9-BEAF-3A3CAD347DC5}" destId="{9BA73A8E-4F03-4833-95AC-8A74DFE2072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B57BFB-E854-487D-8C0B-59A3A79B925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0F155D3-BC75-425C-A601-915C1E0D3B3D}">
      <dgm:prSet custT="1"/>
      <dgm:spPr/>
      <dgm:t>
        <a:bodyPr/>
        <a:lstStyle/>
        <a:p>
          <a:r>
            <a:rPr lang="en-GB" sz="4000" b="1" dirty="0"/>
            <a:t>Autumn Term – Pantomime/Potential </a:t>
          </a:r>
          <a:r>
            <a:rPr lang="en-GB" sz="4000" b="1" dirty="0" err="1"/>
            <a:t>GFoL</a:t>
          </a:r>
          <a:r>
            <a:rPr lang="en-GB" sz="4000" b="1" dirty="0"/>
            <a:t> Visit</a:t>
          </a:r>
          <a:endParaRPr lang="en-US" sz="4000" b="1" dirty="0"/>
        </a:p>
      </dgm:t>
    </dgm:pt>
    <dgm:pt modelId="{4B2780D7-3037-4260-A6E1-0CF50BA9541E}" type="parTrans" cxnId="{B4769784-FDC1-4D66-AF34-BD19483D3F33}">
      <dgm:prSet/>
      <dgm:spPr/>
      <dgm:t>
        <a:bodyPr/>
        <a:lstStyle/>
        <a:p>
          <a:endParaRPr lang="en-US"/>
        </a:p>
      </dgm:t>
    </dgm:pt>
    <dgm:pt modelId="{917DD576-7A93-4B4A-8112-15D83250B593}" type="sibTrans" cxnId="{B4769784-FDC1-4D66-AF34-BD19483D3F33}">
      <dgm:prSet/>
      <dgm:spPr/>
      <dgm:t>
        <a:bodyPr/>
        <a:lstStyle/>
        <a:p>
          <a:endParaRPr lang="en-US"/>
        </a:p>
      </dgm:t>
    </dgm:pt>
    <dgm:pt modelId="{C3C208C6-3E03-4AFB-8B0F-A964CB933B33}">
      <dgm:prSet custT="1"/>
      <dgm:spPr/>
      <dgm:t>
        <a:bodyPr/>
        <a:lstStyle/>
        <a:p>
          <a:r>
            <a:rPr lang="en-GB" sz="4000" b="1" dirty="0"/>
            <a:t>Spring Term – Aquarium/the beach</a:t>
          </a:r>
          <a:endParaRPr lang="en-US" sz="4000" b="1" dirty="0"/>
        </a:p>
      </dgm:t>
    </dgm:pt>
    <dgm:pt modelId="{4637669A-812B-4810-8AB6-E0E4B0B1C2AB}" type="parTrans" cxnId="{EA5728FF-811D-411A-B6E0-9F2D2719C4CD}">
      <dgm:prSet/>
      <dgm:spPr/>
      <dgm:t>
        <a:bodyPr/>
        <a:lstStyle/>
        <a:p>
          <a:endParaRPr lang="en-US"/>
        </a:p>
      </dgm:t>
    </dgm:pt>
    <dgm:pt modelId="{7384DD92-47A5-4AF8-ABEF-B9543A4494A9}" type="sibTrans" cxnId="{EA5728FF-811D-411A-B6E0-9F2D2719C4CD}">
      <dgm:prSet/>
      <dgm:spPr/>
      <dgm:t>
        <a:bodyPr/>
        <a:lstStyle/>
        <a:p>
          <a:endParaRPr lang="en-US"/>
        </a:p>
      </dgm:t>
    </dgm:pt>
    <dgm:pt modelId="{DBB814B1-47FE-4106-970F-8DBE321AA925}">
      <dgm:prSet custT="1"/>
      <dgm:spPr/>
      <dgm:t>
        <a:bodyPr/>
        <a:lstStyle/>
        <a:p>
          <a:r>
            <a:rPr lang="en-GB" sz="4000" b="1" dirty="0"/>
            <a:t>Summer Term – Local visit - TBC</a:t>
          </a:r>
          <a:endParaRPr lang="en-US" sz="4000" b="1" dirty="0"/>
        </a:p>
      </dgm:t>
    </dgm:pt>
    <dgm:pt modelId="{FE8691A7-8F83-4D24-9292-AAEE66DA7806}" type="parTrans" cxnId="{F3C9B3C1-219B-4F26-9C76-499BF962F6DB}">
      <dgm:prSet/>
      <dgm:spPr/>
      <dgm:t>
        <a:bodyPr/>
        <a:lstStyle/>
        <a:p>
          <a:endParaRPr lang="en-US"/>
        </a:p>
      </dgm:t>
    </dgm:pt>
    <dgm:pt modelId="{2163CA98-5043-4F71-ABB0-3F8F7E514B7F}" type="sibTrans" cxnId="{F3C9B3C1-219B-4F26-9C76-499BF962F6DB}">
      <dgm:prSet/>
      <dgm:spPr/>
      <dgm:t>
        <a:bodyPr/>
        <a:lstStyle/>
        <a:p>
          <a:endParaRPr lang="en-US"/>
        </a:p>
      </dgm:t>
    </dgm:pt>
    <dgm:pt modelId="{4401E422-DBB5-41CF-BC1F-D2026378CAA7}" type="pres">
      <dgm:prSet presAssocID="{FCB57BFB-E854-487D-8C0B-59A3A79B9256}" presName="root" presStyleCnt="0">
        <dgm:presLayoutVars>
          <dgm:dir/>
          <dgm:resizeHandles val="exact"/>
        </dgm:presLayoutVars>
      </dgm:prSet>
      <dgm:spPr/>
    </dgm:pt>
    <dgm:pt modelId="{9FA2B324-13B7-4792-A74F-280E02C4B098}" type="pres">
      <dgm:prSet presAssocID="{E0F155D3-BC75-425C-A601-915C1E0D3B3D}" presName="compNode" presStyleCnt="0"/>
      <dgm:spPr/>
    </dgm:pt>
    <dgm:pt modelId="{03563051-0A3B-4E67-86AB-015931D2B4A0}" type="pres">
      <dgm:prSet presAssocID="{E0F155D3-BC75-425C-A601-915C1E0D3B3D}" presName="bgRect" presStyleLbl="bgShp" presStyleIdx="0" presStyleCnt="3" custLinFactNeighborX="14264" custLinFactNeighborY="-3687"/>
      <dgm:spPr/>
    </dgm:pt>
    <dgm:pt modelId="{1215251F-B87F-4DB3-8554-EB265C5BF802}" type="pres">
      <dgm:prSet presAssocID="{E0F155D3-BC75-425C-A601-915C1E0D3B3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umpkin"/>
        </a:ext>
      </dgm:extLst>
    </dgm:pt>
    <dgm:pt modelId="{9E9967B3-1468-401E-93FD-47D33F6841A5}" type="pres">
      <dgm:prSet presAssocID="{E0F155D3-BC75-425C-A601-915C1E0D3B3D}" presName="spaceRect" presStyleCnt="0"/>
      <dgm:spPr/>
    </dgm:pt>
    <dgm:pt modelId="{27951EDA-1558-49DC-AB61-5A0A6256BA09}" type="pres">
      <dgm:prSet presAssocID="{E0F155D3-BC75-425C-A601-915C1E0D3B3D}" presName="parTx" presStyleLbl="revTx" presStyleIdx="0" presStyleCnt="3">
        <dgm:presLayoutVars>
          <dgm:chMax val="0"/>
          <dgm:chPref val="0"/>
        </dgm:presLayoutVars>
      </dgm:prSet>
      <dgm:spPr/>
    </dgm:pt>
    <dgm:pt modelId="{F0593C81-6C8D-4391-8B7E-33B99FD79C20}" type="pres">
      <dgm:prSet presAssocID="{917DD576-7A93-4B4A-8112-15D83250B593}" presName="sibTrans" presStyleCnt="0"/>
      <dgm:spPr/>
    </dgm:pt>
    <dgm:pt modelId="{A0432EBE-1528-4A7F-85EF-A16C146D6C84}" type="pres">
      <dgm:prSet presAssocID="{C3C208C6-3E03-4AFB-8B0F-A964CB933B33}" presName="compNode" presStyleCnt="0"/>
      <dgm:spPr/>
    </dgm:pt>
    <dgm:pt modelId="{4199B948-CA46-4AB7-AD16-52F425D37A87}" type="pres">
      <dgm:prSet presAssocID="{C3C208C6-3E03-4AFB-8B0F-A964CB933B33}" presName="bgRect" presStyleLbl="bgShp" presStyleIdx="1" presStyleCnt="3"/>
      <dgm:spPr/>
    </dgm:pt>
    <dgm:pt modelId="{2D9084B1-DFE8-4AA9-BA05-8702F066D753}" type="pres">
      <dgm:prSet presAssocID="{C3C208C6-3E03-4AFB-8B0F-A964CB933B3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eal"/>
        </a:ext>
      </dgm:extLst>
    </dgm:pt>
    <dgm:pt modelId="{B50259C6-1FEF-408A-9B45-77D375B267CF}" type="pres">
      <dgm:prSet presAssocID="{C3C208C6-3E03-4AFB-8B0F-A964CB933B33}" presName="spaceRect" presStyleCnt="0"/>
      <dgm:spPr/>
    </dgm:pt>
    <dgm:pt modelId="{95EE7636-407A-4AF6-AF02-F330060FF297}" type="pres">
      <dgm:prSet presAssocID="{C3C208C6-3E03-4AFB-8B0F-A964CB933B33}" presName="parTx" presStyleLbl="revTx" presStyleIdx="1" presStyleCnt="3">
        <dgm:presLayoutVars>
          <dgm:chMax val="0"/>
          <dgm:chPref val="0"/>
        </dgm:presLayoutVars>
      </dgm:prSet>
      <dgm:spPr/>
    </dgm:pt>
    <dgm:pt modelId="{0034193E-EB5F-4B3B-B9FF-8AD7ADA74DC4}" type="pres">
      <dgm:prSet presAssocID="{7384DD92-47A5-4AF8-ABEF-B9543A4494A9}" presName="sibTrans" presStyleCnt="0"/>
      <dgm:spPr/>
    </dgm:pt>
    <dgm:pt modelId="{67AA7A4D-9627-41EF-AA4D-7F9EA993F2F0}" type="pres">
      <dgm:prSet presAssocID="{DBB814B1-47FE-4106-970F-8DBE321AA925}" presName="compNode" presStyleCnt="0"/>
      <dgm:spPr/>
    </dgm:pt>
    <dgm:pt modelId="{F47707D4-7AC1-4224-B7FC-6546DF4FA129}" type="pres">
      <dgm:prSet presAssocID="{DBB814B1-47FE-4106-970F-8DBE321AA925}" presName="bgRect" presStyleLbl="bgShp" presStyleIdx="2" presStyleCnt="3"/>
      <dgm:spPr/>
    </dgm:pt>
    <dgm:pt modelId="{2ACE0086-B5C3-4F86-9D4C-24FF6A514404}" type="pres">
      <dgm:prSet presAssocID="{DBB814B1-47FE-4106-970F-8DBE321AA92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un"/>
        </a:ext>
      </dgm:extLst>
    </dgm:pt>
    <dgm:pt modelId="{48DB5735-B497-447A-BAEE-48871D1F2D6C}" type="pres">
      <dgm:prSet presAssocID="{DBB814B1-47FE-4106-970F-8DBE321AA925}" presName="spaceRect" presStyleCnt="0"/>
      <dgm:spPr/>
    </dgm:pt>
    <dgm:pt modelId="{2EB66F4E-C8B2-4447-958F-22E890DA054B}" type="pres">
      <dgm:prSet presAssocID="{DBB814B1-47FE-4106-970F-8DBE321AA925}" presName="parTx" presStyleLbl="revTx" presStyleIdx="2" presStyleCnt="3">
        <dgm:presLayoutVars>
          <dgm:chMax val="0"/>
          <dgm:chPref val="0"/>
        </dgm:presLayoutVars>
      </dgm:prSet>
      <dgm:spPr/>
    </dgm:pt>
  </dgm:ptLst>
  <dgm:cxnLst>
    <dgm:cxn modelId="{F0B7DE3B-3249-447B-BE75-551E6669E335}" type="presOf" srcId="{E0F155D3-BC75-425C-A601-915C1E0D3B3D}" destId="{27951EDA-1558-49DC-AB61-5A0A6256BA09}" srcOrd="0" destOrd="0" presId="urn:microsoft.com/office/officeart/2018/2/layout/IconVerticalSolidList"/>
    <dgm:cxn modelId="{13FA4872-4970-4EBF-B4E2-119432FDFFEB}" type="presOf" srcId="{C3C208C6-3E03-4AFB-8B0F-A964CB933B33}" destId="{95EE7636-407A-4AF6-AF02-F330060FF297}" srcOrd="0" destOrd="0" presId="urn:microsoft.com/office/officeart/2018/2/layout/IconVerticalSolidList"/>
    <dgm:cxn modelId="{B4769784-FDC1-4D66-AF34-BD19483D3F33}" srcId="{FCB57BFB-E854-487D-8C0B-59A3A79B9256}" destId="{E0F155D3-BC75-425C-A601-915C1E0D3B3D}" srcOrd="0" destOrd="0" parTransId="{4B2780D7-3037-4260-A6E1-0CF50BA9541E}" sibTransId="{917DD576-7A93-4B4A-8112-15D83250B593}"/>
    <dgm:cxn modelId="{2848ABA1-9302-425D-90E2-70637986A964}" type="presOf" srcId="{FCB57BFB-E854-487D-8C0B-59A3A79B9256}" destId="{4401E422-DBB5-41CF-BC1F-D2026378CAA7}" srcOrd="0" destOrd="0" presId="urn:microsoft.com/office/officeart/2018/2/layout/IconVerticalSolidList"/>
    <dgm:cxn modelId="{F3C9B3C1-219B-4F26-9C76-499BF962F6DB}" srcId="{FCB57BFB-E854-487D-8C0B-59A3A79B9256}" destId="{DBB814B1-47FE-4106-970F-8DBE321AA925}" srcOrd="2" destOrd="0" parTransId="{FE8691A7-8F83-4D24-9292-AAEE66DA7806}" sibTransId="{2163CA98-5043-4F71-ABB0-3F8F7E514B7F}"/>
    <dgm:cxn modelId="{59955DD1-5D77-425E-9EE0-E2A40CC6584C}" type="presOf" srcId="{DBB814B1-47FE-4106-970F-8DBE321AA925}" destId="{2EB66F4E-C8B2-4447-958F-22E890DA054B}" srcOrd="0" destOrd="0" presId="urn:microsoft.com/office/officeart/2018/2/layout/IconVerticalSolidList"/>
    <dgm:cxn modelId="{EA5728FF-811D-411A-B6E0-9F2D2719C4CD}" srcId="{FCB57BFB-E854-487D-8C0B-59A3A79B9256}" destId="{C3C208C6-3E03-4AFB-8B0F-A964CB933B33}" srcOrd="1" destOrd="0" parTransId="{4637669A-812B-4810-8AB6-E0E4B0B1C2AB}" sibTransId="{7384DD92-47A5-4AF8-ABEF-B9543A4494A9}"/>
    <dgm:cxn modelId="{2205776D-D034-4A05-AE50-144BB11AFBE0}" type="presParOf" srcId="{4401E422-DBB5-41CF-BC1F-D2026378CAA7}" destId="{9FA2B324-13B7-4792-A74F-280E02C4B098}" srcOrd="0" destOrd="0" presId="urn:microsoft.com/office/officeart/2018/2/layout/IconVerticalSolidList"/>
    <dgm:cxn modelId="{41615A77-9ADD-4EF1-AE52-85BA052584EA}" type="presParOf" srcId="{9FA2B324-13B7-4792-A74F-280E02C4B098}" destId="{03563051-0A3B-4E67-86AB-015931D2B4A0}" srcOrd="0" destOrd="0" presId="urn:microsoft.com/office/officeart/2018/2/layout/IconVerticalSolidList"/>
    <dgm:cxn modelId="{F6D87716-6B0E-4C6A-A021-2B7FF9CA2567}" type="presParOf" srcId="{9FA2B324-13B7-4792-A74F-280E02C4B098}" destId="{1215251F-B87F-4DB3-8554-EB265C5BF802}" srcOrd="1" destOrd="0" presId="urn:microsoft.com/office/officeart/2018/2/layout/IconVerticalSolidList"/>
    <dgm:cxn modelId="{1EFD018B-6C65-4523-AF27-195F694631BF}" type="presParOf" srcId="{9FA2B324-13B7-4792-A74F-280E02C4B098}" destId="{9E9967B3-1468-401E-93FD-47D33F6841A5}" srcOrd="2" destOrd="0" presId="urn:microsoft.com/office/officeart/2018/2/layout/IconVerticalSolidList"/>
    <dgm:cxn modelId="{DC81B7F2-8DFE-413E-83F5-B07ACB91AE5E}" type="presParOf" srcId="{9FA2B324-13B7-4792-A74F-280E02C4B098}" destId="{27951EDA-1558-49DC-AB61-5A0A6256BA09}" srcOrd="3" destOrd="0" presId="urn:microsoft.com/office/officeart/2018/2/layout/IconVerticalSolidList"/>
    <dgm:cxn modelId="{9925B573-5769-442A-B34D-2795BA125987}" type="presParOf" srcId="{4401E422-DBB5-41CF-BC1F-D2026378CAA7}" destId="{F0593C81-6C8D-4391-8B7E-33B99FD79C20}" srcOrd="1" destOrd="0" presId="urn:microsoft.com/office/officeart/2018/2/layout/IconVerticalSolidList"/>
    <dgm:cxn modelId="{06559C3A-7A61-41B3-BC60-36324E276188}" type="presParOf" srcId="{4401E422-DBB5-41CF-BC1F-D2026378CAA7}" destId="{A0432EBE-1528-4A7F-85EF-A16C146D6C84}" srcOrd="2" destOrd="0" presId="urn:microsoft.com/office/officeart/2018/2/layout/IconVerticalSolidList"/>
    <dgm:cxn modelId="{9C933720-8E2A-4AA4-9752-85D70AEED3D1}" type="presParOf" srcId="{A0432EBE-1528-4A7F-85EF-A16C146D6C84}" destId="{4199B948-CA46-4AB7-AD16-52F425D37A87}" srcOrd="0" destOrd="0" presId="urn:microsoft.com/office/officeart/2018/2/layout/IconVerticalSolidList"/>
    <dgm:cxn modelId="{248A2A6B-5A0A-470B-8B5D-DA2B174688FB}" type="presParOf" srcId="{A0432EBE-1528-4A7F-85EF-A16C146D6C84}" destId="{2D9084B1-DFE8-4AA9-BA05-8702F066D753}" srcOrd="1" destOrd="0" presId="urn:microsoft.com/office/officeart/2018/2/layout/IconVerticalSolidList"/>
    <dgm:cxn modelId="{1AF3E86C-2CAE-4912-B94D-ACF0630E3A2E}" type="presParOf" srcId="{A0432EBE-1528-4A7F-85EF-A16C146D6C84}" destId="{B50259C6-1FEF-408A-9B45-77D375B267CF}" srcOrd="2" destOrd="0" presId="urn:microsoft.com/office/officeart/2018/2/layout/IconVerticalSolidList"/>
    <dgm:cxn modelId="{68E2B3BB-C056-4F4B-90A7-FFD81BF4378E}" type="presParOf" srcId="{A0432EBE-1528-4A7F-85EF-A16C146D6C84}" destId="{95EE7636-407A-4AF6-AF02-F330060FF297}" srcOrd="3" destOrd="0" presId="urn:microsoft.com/office/officeart/2018/2/layout/IconVerticalSolidList"/>
    <dgm:cxn modelId="{CCCEF1FF-01F8-4578-BF8C-794C48696CC0}" type="presParOf" srcId="{4401E422-DBB5-41CF-BC1F-D2026378CAA7}" destId="{0034193E-EB5F-4B3B-B9FF-8AD7ADA74DC4}" srcOrd="3" destOrd="0" presId="urn:microsoft.com/office/officeart/2018/2/layout/IconVerticalSolidList"/>
    <dgm:cxn modelId="{2F343703-78F7-4183-BBA2-D7B72FD8FB0D}" type="presParOf" srcId="{4401E422-DBB5-41CF-BC1F-D2026378CAA7}" destId="{67AA7A4D-9627-41EF-AA4D-7F9EA993F2F0}" srcOrd="4" destOrd="0" presId="urn:microsoft.com/office/officeart/2018/2/layout/IconVerticalSolidList"/>
    <dgm:cxn modelId="{A8AEB5B6-DF47-492C-AF3D-850AB3371B4C}" type="presParOf" srcId="{67AA7A4D-9627-41EF-AA4D-7F9EA993F2F0}" destId="{F47707D4-7AC1-4224-B7FC-6546DF4FA129}" srcOrd="0" destOrd="0" presId="urn:microsoft.com/office/officeart/2018/2/layout/IconVerticalSolidList"/>
    <dgm:cxn modelId="{B709F66C-E9BA-4F86-BC99-DBF676395556}" type="presParOf" srcId="{67AA7A4D-9627-41EF-AA4D-7F9EA993F2F0}" destId="{2ACE0086-B5C3-4F86-9D4C-24FF6A514404}" srcOrd="1" destOrd="0" presId="urn:microsoft.com/office/officeart/2018/2/layout/IconVerticalSolidList"/>
    <dgm:cxn modelId="{16C54D63-EBA7-404B-B2BF-8343988D0621}" type="presParOf" srcId="{67AA7A4D-9627-41EF-AA4D-7F9EA993F2F0}" destId="{48DB5735-B497-447A-BAEE-48871D1F2D6C}" srcOrd="2" destOrd="0" presId="urn:microsoft.com/office/officeart/2018/2/layout/IconVerticalSolidList"/>
    <dgm:cxn modelId="{35AA4DC3-17A7-4885-925A-27E65666E5BD}" type="presParOf" srcId="{67AA7A4D-9627-41EF-AA4D-7F9EA993F2F0}" destId="{2EB66F4E-C8B2-4447-958F-22E890DA054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BCC78A-31D2-4930-A2ED-DBBAC54CD35D}"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991227E-972D-4D2E-9E1B-4F99E4494D21}">
      <dgm:prSet custT="1"/>
      <dgm:spPr/>
      <dgm:t>
        <a:bodyPr/>
        <a:lstStyle/>
        <a:p>
          <a:pPr algn="ctr"/>
          <a:r>
            <a:rPr lang="en-GB" sz="3200" b="1" dirty="0"/>
            <a:t>Please make sure your child has the correct school uniform including plain black shoes (no sandals or open-toed shoes/no heels or trainers).</a:t>
          </a:r>
          <a:endParaRPr lang="en-US" sz="3200" b="1" dirty="0"/>
        </a:p>
      </dgm:t>
    </dgm:pt>
    <dgm:pt modelId="{057961D0-B045-4EFF-A7AE-3AD469684752}" type="parTrans" cxnId="{3C4A9A0A-5DFF-4B90-B94D-9E99328A80DC}">
      <dgm:prSet/>
      <dgm:spPr/>
      <dgm:t>
        <a:bodyPr/>
        <a:lstStyle/>
        <a:p>
          <a:endParaRPr lang="en-US"/>
        </a:p>
      </dgm:t>
    </dgm:pt>
    <dgm:pt modelId="{CC6412B4-8C01-4BBD-B61F-9A4A38CC1DF2}" type="sibTrans" cxnId="{3C4A9A0A-5DFF-4B90-B94D-9E99328A80DC}">
      <dgm:prSet/>
      <dgm:spPr/>
      <dgm:t>
        <a:bodyPr/>
        <a:lstStyle/>
        <a:p>
          <a:endParaRPr lang="en-US"/>
        </a:p>
      </dgm:t>
    </dgm:pt>
    <dgm:pt modelId="{C1578C17-7856-4E4C-AF50-32A5C81BCD2E}">
      <dgm:prSet custT="1"/>
      <dgm:spPr/>
      <dgm:t>
        <a:bodyPr/>
        <a:lstStyle/>
        <a:p>
          <a:r>
            <a:rPr lang="en-GB" sz="3200" b="1" dirty="0"/>
            <a:t>It is advisable to keep long hair tied back while children are at school because it can obstruct their vision and distract them when they are learning.</a:t>
          </a:r>
          <a:endParaRPr lang="en-US" sz="3200" b="1" dirty="0"/>
        </a:p>
      </dgm:t>
    </dgm:pt>
    <dgm:pt modelId="{B43DEEB6-9229-4A90-A60C-68CD05DD98C8}" type="parTrans" cxnId="{1E5F3E86-F692-4D47-A853-5E28F6A0D8C2}">
      <dgm:prSet/>
      <dgm:spPr/>
      <dgm:t>
        <a:bodyPr/>
        <a:lstStyle/>
        <a:p>
          <a:endParaRPr lang="en-US"/>
        </a:p>
      </dgm:t>
    </dgm:pt>
    <dgm:pt modelId="{A17A5322-5987-4614-8985-C6F2137FC7B3}" type="sibTrans" cxnId="{1E5F3E86-F692-4D47-A853-5E28F6A0D8C2}">
      <dgm:prSet/>
      <dgm:spPr/>
      <dgm:t>
        <a:bodyPr/>
        <a:lstStyle/>
        <a:p>
          <a:endParaRPr lang="en-US"/>
        </a:p>
      </dgm:t>
    </dgm:pt>
    <dgm:pt modelId="{FFF731BC-9C4B-4333-BCE3-853F6936B9C9}">
      <dgm:prSet custT="1"/>
      <dgm:spPr/>
      <dgm:t>
        <a:bodyPr/>
        <a:lstStyle/>
        <a:p>
          <a:r>
            <a:rPr lang="en-GB" sz="3200" b="1" dirty="0"/>
            <a:t>Please keep hair accessories to a minimum – e.g. navy blue hair bobble/scrunchie, small hair slide to keep hair out of the eyes.</a:t>
          </a:r>
          <a:endParaRPr lang="en-US" sz="3200" b="1" dirty="0"/>
        </a:p>
      </dgm:t>
    </dgm:pt>
    <dgm:pt modelId="{3D780212-FB71-4D42-B4CF-5EF135E5116B}" type="parTrans" cxnId="{84FE063D-ED84-4871-857E-5098F0B3814F}">
      <dgm:prSet/>
      <dgm:spPr/>
      <dgm:t>
        <a:bodyPr/>
        <a:lstStyle/>
        <a:p>
          <a:endParaRPr lang="en-US"/>
        </a:p>
      </dgm:t>
    </dgm:pt>
    <dgm:pt modelId="{EDC362CE-EE65-403A-89D3-4D2E4A0411EB}" type="sibTrans" cxnId="{84FE063D-ED84-4871-857E-5098F0B3814F}">
      <dgm:prSet/>
      <dgm:spPr/>
      <dgm:t>
        <a:bodyPr/>
        <a:lstStyle/>
        <a:p>
          <a:endParaRPr lang="en-US"/>
        </a:p>
      </dgm:t>
    </dgm:pt>
    <dgm:pt modelId="{8F92E8C9-5B3C-447C-8392-8543D8F7BCF8}">
      <dgm:prSet custT="1"/>
      <dgm:spPr/>
      <dgm:t>
        <a:bodyPr/>
        <a:lstStyle/>
        <a:p>
          <a:r>
            <a:rPr lang="en-GB" sz="3200" b="1" dirty="0"/>
            <a:t>Ensure that your child has a warm/waterproof winter coat for the cold weather as well as hats, gloves and scarves. Label everything!</a:t>
          </a:r>
          <a:endParaRPr lang="en-US" sz="3200" b="1" dirty="0"/>
        </a:p>
      </dgm:t>
    </dgm:pt>
    <dgm:pt modelId="{54AA310A-2C54-4C58-A074-894347925AA3}" type="parTrans" cxnId="{91110A7E-0526-490A-94E0-B5FDF0080E68}">
      <dgm:prSet/>
      <dgm:spPr/>
      <dgm:t>
        <a:bodyPr/>
        <a:lstStyle/>
        <a:p>
          <a:endParaRPr lang="en-US"/>
        </a:p>
      </dgm:t>
    </dgm:pt>
    <dgm:pt modelId="{AD3357AF-0B1E-499B-9FDF-86162963C537}" type="sibTrans" cxnId="{91110A7E-0526-490A-94E0-B5FDF0080E68}">
      <dgm:prSet/>
      <dgm:spPr/>
      <dgm:t>
        <a:bodyPr/>
        <a:lstStyle/>
        <a:p>
          <a:endParaRPr lang="en-US"/>
        </a:p>
      </dgm:t>
    </dgm:pt>
    <dgm:pt modelId="{460FB7B5-1233-4642-A785-89493959AE60}" type="pres">
      <dgm:prSet presAssocID="{19BCC78A-31D2-4930-A2ED-DBBAC54CD35D}" presName="root" presStyleCnt="0">
        <dgm:presLayoutVars>
          <dgm:dir/>
          <dgm:resizeHandles val="exact"/>
        </dgm:presLayoutVars>
      </dgm:prSet>
      <dgm:spPr/>
    </dgm:pt>
    <dgm:pt modelId="{C0E72B9D-3EF5-44ED-B813-FF62A9119F29}" type="pres">
      <dgm:prSet presAssocID="{19BCC78A-31D2-4930-A2ED-DBBAC54CD35D}" presName="container" presStyleCnt="0">
        <dgm:presLayoutVars>
          <dgm:dir/>
          <dgm:resizeHandles val="exact"/>
        </dgm:presLayoutVars>
      </dgm:prSet>
      <dgm:spPr/>
    </dgm:pt>
    <dgm:pt modelId="{234B36F2-F133-4C40-B907-D969DDA9529D}" type="pres">
      <dgm:prSet presAssocID="{3991227E-972D-4D2E-9E1B-4F99E4494D21}" presName="compNode" presStyleCnt="0"/>
      <dgm:spPr/>
    </dgm:pt>
    <dgm:pt modelId="{8D201752-7BC3-450B-945B-16583B66AAAB}" type="pres">
      <dgm:prSet presAssocID="{3991227E-972D-4D2E-9E1B-4F99E4494D21}" presName="iconBgRect" presStyleLbl="bgShp" presStyleIdx="0" presStyleCnt="4"/>
      <dgm:spPr/>
    </dgm:pt>
    <dgm:pt modelId="{469FD2A0-5F1B-4BA6-AAB0-A84F867A6598}" type="pres">
      <dgm:prSet presAssocID="{3991227E-972D-4D2E-9E1B-4F99E4494D2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hoe"/>
        </a:ext>
      </dgm:extLst>
    </dgm:pt>
    <dgm:pt modelId="{46AA5963-4534-4397-AE98-BCB53CA48D74}" type="pres">
      <dgm:prSet presAssocID="{3991227E-972D-4D2E-9E1B-4F99E4494D21}" presName="spaceRect" presStyleCnt="0"/>
      <dgm:spPr/>
    </dgm:pt>
    <dgm:pt modelId="{61E1AE35-BFD3-4649-A4FB-15299AEFAC0B}" type="pres">
      <dgm:prSet presAssocID="{3991227E-972D-4D2E-9E1B-4F99E4494D21}" presName="textRect" presStyleLbl="revTx" presStyleIdx="0" presStyleCnt="4" custLinFactNeighborY="1880">
        <dgm:presLayoutVars>
          <dgm:chMax val="1"/>
          <dgm:chPref val="1"/>
        </dgm:presLayoutVars>
      </dgm:prSet>
      <dgm:spPr/>
    </dgm:pt>
    <dgm:pt modelId="{5004CA7C-AE28-427B-8A53-A841F11C1957}" type="pres">
      <dgm:prSet presAssocID="{CC6412B4-8C01-4BBD-B61F-9A4A38CC1DF2}" presName="sibTrans" presStyleLbl="sibTrans2D1" presStyleIdx="0" presStyleCnt="0"/>
      <dgm:spPr/>
    </dgm:pt>
    <dgm:pt modelId="{277B15FD-5EFC-4E0A-A91C-3EC1958E62B8}" type="pres">
      <dgm:prSet presAssocID="{C1578C17-7856-4E4C-AF50-32A5C81BCD2E}" presName="compNode" presStyleCnt="0"/>
      <dgm:spPr/>
    </dgm:pt>
    <dgm:pt modelId="{BAF32EAE-E255-4D6E-B388-3FEF5D459D49}" type="pres">
      <dgm:prSet presAssocID="{C1578C17-7856-4E4C-AF50-32A5C81BCD2E}" presName="iconBgRect" presStyleLbl="bgShp" presStyleIdx="1" presStyleCnt="4"/>
      <dgm:spPr/>
    </dgm:pt>
    <dgm:pt modelId="{7FF333AF-6D0C-4540-8B88-CFD3A3BF02DF}" type="pres">
      <dgm:prSet presAssocID="{C1578C17-7856-4E4C-AF50-32A5C81BCD2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rent and Child"/>
        </a:ext>
      </dgm:extLst>
    </dgm:pt>
    <dgm:pt modelId="{CA9B7428-417C-470D-A1D5-A914AAFFD4EA}" type="pres">
      <dgm:prSet presAssocID="{C1578C17-7856-4E4C-AF50-32A5C81BCD2E}" presName="spaceRect" presStyleCnt="0"/>
      <dgm:spPr/>
    </dgm:pt>
    <dgm:pt modelId="{178EE922-607B-4605-9FB1-E37C825094F3}" type="pres">
      <dgm:prSet presAssocID="{C1578C17-7856-4E4C-AF50-32A5C81BCD2E}" presName="textRect" presStyleLbl="revTx" presStyleIdx="1" presStyleCnt="4">
        <dgm:presLayoutVars>
          <dgm:chMax val="1"/>
          <dgm:chPref val="1"/>
        </dgm:presLayoutVars>
      </dgm:prSet>
      <dgm:spPr/>
    </dgm:pt>
    <dgm:pt modelId="{EC38716E-3FA4-4D58-BC30-BDB414FA2D14}" type="pres">
      <dgm:prSet presAssocID="{A17A5322-5987-4614-8985-C6F2137FC7B3}" presName="sibTrans" presStyleLbl="sibTrans2D1" presStyleIdx="0" presStyleCnt="0"/>
      <dgm:spPr/>
    </dgm:pt>
    <dgm:pt modelId="{B0024CC8-2CF2-4167-B8D6-4A3ADAFC42FD}" type="pres">
      <dgm:prSet presAssocID="{FFF731BC-9C4B-4333-BCE3-853F6936B9C9}" presName="compNode" presStyleCnt="0"/>
      <dgm:spPr/>
    </dgm:pt>
    <dgm:pt modelId="{3302B5B3-D076-456E-B86B-73393BF65802}" type="pres">
      <dgm:prSet presAssocID="{FFF731BC-9C4B-4333-BCE3-853F6936B9C9}" presName="iconBgRect" presStyleLbl="bgShp" presStyleIdx="2" presStyleCnt="4"/>
      <dgm:spPr/>
    </dgm:pt>
    <dgm:pt modelId="{4BBE7CEE-35BB-4108-977D-2051EDEEB7C5}" type="pres">
      <dgm:prSet presAssocID="{FFF731BC-9C4B-4333-BCE3-853F6936B9C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mb"/>
        </a:ext>
      </dgm:extLst>
    </dgm:pt>
    <dgm:pt modelId="{1704D4AF-A190-489C-8D47-59C1775C829F}" type="pres">
      <dgm:prSet presAssocID="{FFF731BC-9C4B-4333-BCE3-853F6936B9C9}" presName="spaceRect" presStyleCnt="0"/>
      <dgm:spPr/>
    </dgm:pt>
    <dgm:pt modelId="{F8A785A6-7374-40A6-BB6D-7B43986DA04F}" type="pres">
      <dgm:prSet presAssocID="{FFF731BC-9C4B-4333-BCE3-853F6936B9C9}" presName="textRect" presStyleLbl="revTx" presStyleIdx="2" presStyleCnt="4" custLinFactNeighborY="16732">
        <dgm:presLayoutVars>
          <dgm:chMax val="1"/>
          <dgm:chPref val="1"/>
        </dgm:presLayoutVars>
      </dgm:prSet>
      <dgm:spPr/>
    </dgm:pt>
    <dgm:pt modelId="{42EB557B-7776-4C7F-BA1D-35E6C590AFC8}" type="pres">
      <dgm:prSet presAssocID="{EDC362CE-EE65-403A-89D3-4D2E4A0411EB}" presName="sibTrans" presStyleLbl="sibTrans2D1" presStyleIdx="0" presStyleCnt="0"/>
      <dgm:spPr/>
    </dgm:pt>
    <dgm:pt modelId="{2657EC42-2210-4EB9-8615-696C20D685D7}" type="pres">
      <dgm:prSet presAssocID="{8F92E8C9-5B3C-447C-8392-8543D8F7BCF8}" presName="compNode" presStyleCnt="0"/>
      <dgm:spPr/>
    </dgm:pt>
    <dgm:pt modelId="{1261FEAC-9C58-4597-A419-6BC1C6CE8637}" type="pres">
      <dgm:prSet presAssocID="{8F92E8C9-5B3C-447C-8392-8543D8F7BCF8}" presName="iconBgRect" presStyleLbl="bgShp" presStyleIdx="3" presStyleCnt="4"/>
      <dgm:spPr/>
    </dgm:pt>
    <dgm:pt modelId="{4217772E-2F66-40ED-B28D-70871D81EF1E}" type="pres">
      <dgm:prSet presAssocID="{8F92E8C9-5B3C-447C-8392-8543D8F7BCF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ittens"/>
        </a:ext>
      </dgm:extLst>
    </dgm:pt>
    <dgm:pt modelId="{478AA4DB-1704-4F5D-83E8-291AA3A17A01}" type="pres">
      <dgm:prSet presAssocID="{8F92E8C9-5B3C-447C-8392-8543D8F7BCF8}" presName="spaceRect" presStyleCnt="0"/>
      <dgm:spPr/>
    </dgm:pt>
    <dgm:pt modelId="{FD826CE4-CFFC-4A38-946C-D9F2B59DA091}" type="pres">
      <dgm:prSet presAssocID="{8F92E8C9-5B3C-447C-8392-8543D8F7BCF8}" presName="textRect" presStyleLbl="revTx" presStyleIdx="3" presStyleCnt="4">
        <dgm:presLayoutVars>
          <dgm:chMax val="1"/>
          <dgm:chPref val="1"/>
        </dgm:presLayoutVars>
      </dgm:prSet>
      <dgm:spPr/>
    </dgm:pt>
  </dgm:ptLst>
  <dgm:cxnLst>
    <dgm:cxn modelId="{DFBA6700-2E9E-4CB9-9AE6-D8094E8C2C01}" type="presOf" srcId="{19BCC78A-31D2-4930-A2ED-DBBAC54CD35D}" destId="{460FB7B5-1233-4642-A785-89493959AE60}" srcOrd="0" destOrd="0" presId="urn:microsoft.com/office/officeart/2018/2/layout/IconCircleList"/>
    <dgm:cxn modelId="{42145C01-2FDE-4F72-84A0-549AC4282773}" type="presOf" srcId="{EDC362CE-EE65-403A-89D3-4D2E4A0411EB}" destId="{42EB557B-7776-4C7F-BA1D-35E6C590AFC8}" srcOrd="0" destOrd="0" presId="urn:microsoft.com/office/officeart/2018/2/layout/IconCircleList"/>
    <dgm:cxn modelId="{3C4A9A0A-5DFF-4B90-B94D-9E99328A80DC}" srcId="{19BCC78A-31D2-4930-A2ED-DBBAC54CD35D}" destId="{3991227E-972D-4D2E-9E1B-4F99E4494D21}" srcOrd="0" destOrd="0" parTransId="{057961D0-B045-4EFF-A7AE-3AD469684752}" sibTransId="{CC6412B4-8C01-4BBD-B61F-9A4A38CC1DF2}"/>
    <dgm:cxn modelId="{6C238218-19FD-4449-B549-C4EE873E31AF}" type="presOf" srcId="{FFF731BC-9C4B-4333-BCE3-853F6936B9C9}" destId="{F8A785A6-7374-40A6-BB6D-7B43986DA04F}" srcOrd="0" destOrd="0" presId="urn:microsoft.com/office/officeart/2018/2/layout/IconCircleList"/>
    <dgm:cxn modelId="{84FE063D-ED84-4871-857E-5098F0B3814F}" srcId="{19BCC78A-31D2-4930-A2ED-DBBAC54CD35D}" destId="{FFF731BC-9C4B-4333-BCE3-853F6936B9C9}" srcOrd="2" destOrd="0" parTransId="{3D780212-FB71-4D42-B4CF-5EF135E5116B}" sibTransId="{EDC362CE-EE65-403A-89D3-4D2E4A0411EB}"/>
    <dgm:cxn modelId="{91110A7E-0526-490A-94E0-B5FDF0080E68}" srcId="{19BCC78A-31D2-4930-A2ED-DBBAC54CD35D}" destId="{8F92E8C9-5B3C-447C-8392-8543D8F7BCF8}" srcOrd="3" destOrd="0" parTransId="{54AA310A-2C54-4C58-A074-894347925AA3}" sibTransId="{AD3357AF-0B1E-499B-9FDF-86162963C537}"/>
    <dgm:cxn modelId="{1E5F3E86-F692-4D47-A853-5E28F6A0D8C2}" srcId="{19BCC78A-31D2-4930-A2ED-DBBAC54CD35D}" destId="{C1578C17-7856-4E4C-AF50-32A5C81BCD2E}" srcOrd="1" destOrd="0" parTransId="{B43DEEB6-9229-4A90-A60C-68CD05DD98C8}" sibTransId="{A17A5322-5987-4614-8985-C6F2137FC7B3}"/>
    <dgm:cxn modelId="{E396F58D-EFBD-49D9-9D41-638D6D9ADA40}" type="presOf" srcId="{CC6412B4-8C01-4BBD-B61F-9A4A38CC1DF2}" destId="{5004CA7C-AE28-427B-8A53-A841F11C1957}" srcOrd="0" destOrd="0" presId="urn:microsoft.com/office/officeart/2018/2/layout/IconCircleList"/>
    <dgm:cxn modelId="{F84A07C5-8984-41B1-9727-AEAB1BD5139E}" type="presOf" srcId="{C1578C17-7856-4E4C-AF50-32A5C81BCD2E}" destId="{178EE922-607B-4605-9FB1-E37C825094F3}" srcOrd="0" destOrd="0" presId="urn:microsoft.com/office/officeart/2018/2/layout/IconCircleList"/>
    <dgm:cxn modelId="{3774BAC9-E868-4345-B961-045F0121E05A}" type="presOf" srcId="{A17A5322-5987-4614-8985-C6F2137FC7B3}" destId="{EC38716E-3FA4-4D58-BC30-BDB414FA2D14}" srcOrd="0" destOrd="0" presId="urn:microsoft.com/office/officeart/2018/2/layout/IconCircleList"/>
    <dgm:cxn modelId="{0F80F2E8-8A84-490A-9251-29D82DC98AB9}" type="presOf" srcId="{3991227E-972D-4D2E-9E1B-4F99E4494D21}" destId="{61E1AE35-BFD3-4649-A4FB-15299AEFAC0B}" srcOrd="0" destOrd="0" presId="urn:microsoft.com/office/officeart/2018/2/layout/IconCircleList"/>
    <dgm:cxn modelId="{82DD17F2-95C1-41C9-8BA0-AD9EFE7F6ABF}" type="presOf" srcId="{8F92E8C9-5B3C-447C-8392-8543D8F7BCF8}" destId="{FD826CE4-CFFC-4A38-946C-D9F2B59DA091}" srcOrd="0" destOrd="0" presId="urn:microsoft.com/office/officeart/2018/2/layout/IconCircleList"/>
    <dgm:cxn modelId="{7FB44A81-8547-4013-94C8-ACE355EF66CC}" type="presParOf" srcId="{460FB7B5-1233-4642-A785-89493959AE60}" destId="{C0E72B9D-3EF5-44ED-B813-FF62A9119F29}" srcOrd="0" destOrd="0" presId="urn:microsoft.com/office/officeart/2018/2/layout/IconCircleList"/>
    <dgm:cxn modelId="{F9B02097-8299-4BC5-B1DE-B55776AD6B0B}" type="presParOf" srcId="{C0E72B9D-3EF5-44ED-B813-FF62A9119F29}" destId="{234B36F2-F133-4C40-B907-D969DDA9529D}" srcOrd="0" destOrd="0" presId="urn:microsoft.com/office/officeart/2018/2/layout/IconCircleList"/>
    <dgm:cxn modelId="{CF67115E-0116-4C2E-AF1E-F2B93EDB2508}" type="presParOf" srcId="{234B36F2-F133-4C40-B907-D969DDA9529D}" destId="{8D201752-7BC3-450B-945B-16583B66AAAB}" srcOrd="0" destOrd="0" presId="urn:microsoft.com/office/officeart/2018/2/layout/IconCircleList"/>
    <dgm:cxn modelId="{DF17D007-461F-4463-B97F-E7DF340D9FB5}" type="presParOf" srcId="{234B36F2-F133-4C40-B907-D969DDA9529D}" destId="{469FD2A0-5F1B-4BA6-AAB0-A84F867A6598}" srcOrd="1" destOrd="0" presId="urn:microsoft.com/office/officeart/2018/2/layout/IconCircleList"/>
    <dgm:cxn modelId="{6CAD1544-D8ED-48D4-AE59-29BFAF6C078C}" type="presParOf" srcId="{234B36F2-F133-4C40-B907-D969DDA9529D}" destId="{46AA5963-4534-4397-AE98-BCB53CA48D74}" srcOrd="2" destOrd="0" presId="urn:microsoft.com/office/officeart/2018/2/layout/IconCircleList"/>
    <dgm:cxn modelId="{4EF704E0-86B3-407F-A193-CEA9792896E0}" type="presParOf" srcId="{234B36F2-F133-4C40-B907-D969DDA9529D}" destId="{61E1AE35-BFD3-4649-A4FB-15299AEFAC0B}" srcOrd="3" destOrd="0" presId="urn:microsoft.com/office/officeart/2018/2/layout/IconCircleList"/>
    <dgm:cxn modelId="{9B669CEA-4B8C-4988-8E36-27EA79357462}" type="presParOf" srcId="{C0E72B9D-3EF5-44ED-B813-FF62A9119F29}" destId="{5004CA7C-AE28-427B-8A53-A841F11C1957}" srcOrd="1" destOrd="0" presId="urn:microsoft.com/office/officeart/2018/2/layout/IconCircleList"/>
    <dgm:cxn modelId="{134322DF-96F6-46F7-9B5A-51E8AD7C1CED}" type="presParOf" srcId="{C0E72B9D-3EF5-44ED-B813-FF62A9119F29}" destId="{277B15FD-5EFC-4E0A-A91C-3EC1958E62B8}" srcOrd="2" destOrd="0" presId="urn:microsoft.com/office/officeart/2018/2/layout/IconCircleList"/>
    <dgm:cxn modelId="{26BEE2B0-C671-4AC4-8152-86D0A4F1A6EA}" type="presParOf" srcId="{277B15FD-5EFC-4E0A-A91C-3EC1958E62B8}" destId="{BAF32EAE-E255-4D6E-B388-3FEF5D459D49}" srcOrd="0" destOrd="0" presId="urn:microsoft.com/office/officeart/2018/2/layout/IconCircleList"/>
    <dgm:cxn modelId="{2623FB31-2937-4353-867C-9BAA332E5C9E}" type="presParOf" srcId="{277B15FD-5EFC-4E0A-A91C-3EC1958E62B8}" destId="{7FF333AF-6D0C-4540-8B88-CFD3A3BF02DF}" srcOrd="1" destOrd="0" presId="urn:microsoft.com/office/officeart/2018/2/layout/IconCircleList"/>
    <dgm:cxn modelId="{6BC46828-367C-4724-A3AC-883431F01D22}" type="presParOf" srcId="{277B15FD-5EFC-4E0A-A91C-3EC1958E62B8}" destId="{CA9B7428-417C-470D-A1D5-A914AAFFD4EA}" srcOrd="2" destOrd="0" presId="urn:microsoft.com/office/officeart/2018/2/layout/IconCircleList"/>
    <dgm:cxn modelId="{9488ADCA-A4BA-4DB2-B065-FABBFC3E7779}" type="presParOf" srcId="{277B15FD-5EFC-4E0A-A91C-3EC1958E62B8}" destId="{178EE922-607B-4605-9FB1-E37C825094F3}" srcOrd="3" destOrd="0" presId="urn:microsoft.com/office/officeart/2018/2/layout/IconCircleList"/>
    <dgm:cxn modelId="{FC1F1420-65F5-4B4D-83FE-B0259C44F3B9}" type="presParOf" srcId="{C0E72B9D-3EF5-44ED-B813-FF62A9119F29}" destId="{EC38716E-3FA4-4D58-BC30-BDB414FA2D14}" srcOrd="3" destOrd="0" presId="urn:microsoft.com/office/officeart/2018/2/layout/IconCircleList"/>
    <dgm:cxn modelId="{76CB4A05-EBAB-4CAA-AF05-6205D2FE3A91}" type="presParOf" srcId="{C0E72B9D-3EF5-44ED-B813-FF62A9119F29}" destId="{B0024CC8-2CF2-4167-B8D6-4A3ADAFC42FD}" srcOrd="4" destOrd="0" presId="urn:microsoft.com/office/officeart/2018/2/layout/IconCircleList"/>
    <dgm:cxn modelId="{CA141023-8CBF-41C5-9BF3-3B5AB24BCA22}" type="presParOf" srcId="{B0024CC8-2CF2-4167-B8D6-4A3ADAFC42FD}" destId="{3302B5B3-D076-456E-B86B-73393BF65802}" srcOrd="0" destOrd="0" presId="urn:microsoft.com/office/officeart/2018/2/layout/IconCircleList"/>
    <dgm:cxn modelId="{C249CD15-AED7-4A77-AD1A-9ABA374CDCAD}" type="presParOf" srcId="{B0024CC8-2CF2-4167-B8D6-4A3ADAFC42FD}" destId="{4BBE7CEE-35BB-4108-977D-2051EDEEB7C5}" srcOrd="1" destOrd="0" presId="urn:microsoft.com/office/officeart/2018/2/layout/IconCircleList"/>
    <dgm:cxn modelId="{46FDD7CD-2DEC-4988-A968-A5A5184388D9}" type="presParOf" srcId="{B0024CC8-2CF2-4167-B8D6-4A3ADAFC42FD}" destId="{1704D4AF-A190-489C-8D47-59C1775C829F}" srcOrd="2" destOrd="0" presId="urn:microsoft.com/office/officeart/2018/2/layout/IconCircleList"/>
    <dgm:cxn modelId="{B68F6352-C9CC-415A-9F04-8468591482E7}" type="presParOf" srcId="{B0024CC8-2CF2-4167-B8D6-4A3ADAFC42FD}" destId="{F8A785A6-7374-40A6-BB6D-7B43986DA04F}" srcOrd="3" destOrd="0" presId="urn:microsoft.com/office/officeart/2018/2/layout/IconCircleList"/>
    <dgm:cxn modelId="{AC54D821-1915-488B-A6AD-775B812F5CA4}" type="presParOf" srcId="{C0E72B9D-3EF5-44ED-B813-FF62A9119F29}" destId="{42EB557B-7776-4C7F-BA1D-35E6C590AFC8}" srcOrd="5" destOrd="0" presId="urn:microsoft.com/office/officeart/2018/2/layout/IconCircleList"/>
    <dgm:cxn modelId="{52CBA1FC-E263-4871-87C9-7C1BD58749D7}" type="presParOf" srcId="{C0E72B9D-3EF5-44ED-B813-FF62A9119F29}" destId="{2657EC42-2210-4EB9-8615-696C20D685D7}" srcOrd="6" destOrd="0" presId="urn:microsoft.com/office/officeart/2018/2/layout/IconCircleList"/>
    <dgm:cxn modelId="{A9873091-5EF7-4CF5-A57B-5BA1A6C0506D}" type="presParOf" srcId="{2657EC42-2210-4EB9-8615-696C20D685D7}" destId="{1261FEAC-9C58-4597-A419-6BC1C6CE8637}" srcOrd="0" destOrd="0" presId="urn:microsoft.com/office/officeart/2018/2/layout/IconCircleList"/>
    <dgm:cxn modelId="{6FCBD1D8-C829-4F87-865C-2828483EF1D4}" type="presParOf" srcId="{2657EC42-2210-4EB9-8615-696C20D685D7}" destId="{4217772E-2F66-40ED-B28D-70871D81EF1E}" srcOrd="1" destOrd="0" presId="urn:microsoft.com/office/officeart/2018/2/layout/IconCircleList"/>
    <dgm:cxn modelId="{27291F83-5653-41E2-A8E3-13BFAED6FD05}" type="presParOf" srcId="{2657EC42-2210-4EB9-8615-696C20D685D7}" destId="{478AA4DB-1704-4F5D-83E8-291AA3A17A01}" srcOrd="2" destOrd="0" presId="urn:microsoft.com/office/officeart/2018/2/layout/IconCircleList"/>
    <dgm:cxn modelId="{566994CE-4111-47B8-9253-17908DB8D649}" type="presParOf" srcId="{2657EC42-2210-4EB9-8615-696C20D685D7}" destId="{FD826CE4-CFFC-4A38-946C-D9F2B59DA091}"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106469-21CD-43A4-861A-3C433D99B56B}"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E4809ED6-39C7-4186-AEA3-E28555F0CD52}">
      <dgm:prSet custT="1"/>
      <dgm:spPr/>
      <dgm:t>
        <a:bodyPr/>
        <a:lstStyle/>
        <a:p>
          <a:r>
            <a:rPr lang="en-GB" sz="2800" b="1" dirty="0"/>
            <a:t>Your child will continue to build their confidence and fluency in reading and writing. By the end of the year, they should be able to write using full sentences and decode their reading books with ease.</a:t>
          </a:r>
          <a:endParaRPr lang="en-US" sz="2800" b="1" dirty="0"/>
        </a:p>
      </dgm:t>
    </dgm:pt>
    <dgm:pt modelId="{B8E47BF6-FFF8-42A2-A5CC-C53383D5CB67}" type="parTrans" cxnId="{988DEEA9-9964-40CF-A8C1-BC7BA034304A}">
      <dgm:prSet/>
      <dgm:spPr/>
      <dgm:t>
        <a:bodyPr/>
        <a:lstStyle/>
        <a:p>
          <a:endParaRPr lang="en-US"/>
        </a:p>
      </dgm:t>
    </dgm:pt>
    <dgm:pt modelId="{A3EEA970-2009-4DC7-B56A-5C74FF95FD0D}" type="sibTrans" cxnId="{988DEEA9-9964-40CF-A8C1-BC7BA034304A}">
      <dgm:prSet/>
      <dgm:spPr/>
      <dgm:t>
        <a:bodyPr/>
        <a:lstStyle/>
        <a:p>
          <a:endParaRPr lang="en-US"/>
        </a:p>
      </dgm:t>
    </dgm:pt>
    <dgm:pt modelId="{AB19E470-A554-4D75-9675-BCC8B07BDC7D}">
      <dgm:prSet custT="1"/>
      <dgm:spPr/>
      <dgm:t>
        <a:bodyPr/>
        <a:lstStyle/>
        <a:p>
          <a:r>
            <a:rPr lang="en-GB" sz="2800" b="1" dirty="0"/>
            <a:t>Phonics remains a big focus in Year 2. Your child will have phonics lessons every day, recapping their learning from Year 1 and applying this to writing. If they did not pass their phonics test in Year 1, they will retake this year. </a:t>
          </a:r>
          <a:endParaRPr lang="en-US" sz="2800" b="1" dirty="0"/>
        </a:p>
      </dgm:t>
    </dgm:pt>
    <dgm:pt modelId="{3480ECF2-6192-4378-8BBF-9908B628D33A}" type="parTrans" cxnId="{76F13E55-9DF6-4BAD-8C78-30CAD03082C5}">
      <dgm:prSet/>
      <dgm:spPr/>
      <dgm:t>
        <a:bodyPr/>
        <a:lstStyle/>
        <a:p>
          <a:endParaRPr lang="en-US"/>
        </a:p>
      </dgm:t>
    </dgm:pt>
    <dgm:pt modelId="{C0A2B832-556A-43C8-A394-D65C26A81342}" type="sibTrans" cxnId="{76F13E55-9DF6-4BAD-8C78-30CAD03082C5}">
      <dgm:prSet/>
      <dgm:spPr/>
      <dgm:t>
        <a:bodyPr/>
        <a:lstStyle/>
        <a:p>
          <a:endParaRPr lang="en-US"/>
        </a:p>
      </dgm:t>
    </dgm:pt>
    <dgm:pt modelId="{92B85D43-1577-4F73-BA24-CD5849C18F00}">
      <dgm:prSet custT="1"/>
      <dgm:spPr/>
      <dgm:t>
        <a:bodyPr/>
        <a:lstStyle/>
        <a:p>
          <a:r>
            <a:rPr lang="en-US" sz="2800" b="1" i="0" dirty="0"/>
            <a:t>Children in Year 2 should begin to join their handwriting, providing their letter formation is accurate at this stage. If it is not, this will be a focus before allowing children to learn to join.</a:t>
          </a:r>
        </a:p>
        <a:p>
          <a:r>
            <a:rPr lang="en-US" sz="2800" b="1" i="0" dirty="0"/>
            <a:t>Children should be applying their phonetical awareness in their writing now, but should do this with increased accuracy in Year 2, considering alternative sounds. They should also be spelling the first 200 high frequency words accurately.</a:t>
          </a:r>
        </a:p>
      </dgm:t>
    </dgm:pt>
    <dgm:pt modelId="{6D3E9210-1E15-4000-9EFA-7B65292B0731}" type="parTrans" cxnId="{9FA73CDC-0B2E-49CD-9D7A-8E5100B27E01}">
      <dgm:prSet/>
      <dgm:spPr/>
      <dgm:t>
        <a:bodyPr/>
        <a:lstStyle/>
        <a:p>
          <a:endParaRPr lang="en-US"/>
        </a:p>
      </dgm:t>
    </dgm:pt>
    <dgm:pt modelId="{AF59FA7E-3247-49B1-A0C8-8C686E8C5E6B}" type="sibTrans" cxnId="{9FA73CDC-0B2E-49CD-9D7A-8E5100B27E01}">
      <dgm:prSet/>
      <dgm:spPr/>
      <dgm:t>
        <a:bodyPr/>
        <a:lstStyle/>
        <a:p>
          <a:endParaRPr lang="en-US"/>
        </a:p>
      </dgm:t>
    </dgm:pt>
    <dgm:pt modelId="{62D5B19A-9724-4DC7-8421-D54A985F813E}">
      <dgm:prSet custT="1"/>
      <dgm:spPr/>
      <dgm:t>
        <a:bodyPr/>
        <a:lstStyle/>
        <a:p>
          <a:endParaRPr lang="en-US" sz="2800" dirty="0"/>
        </a:p>
      </dgm:t>
    </dgm:pt>
    <dgm:pt modelId="{ECB7763E-8F77-4B09-8C56-A8E961CBF4A7}" type="parTrans" cxnId="{D5611746-6ECE-491E-8F0C-22362C935D2B}">
      <dgm:prSet/>
      <dgm:spPr/>
      <dgm:t>
        <a:bodyPr/>
        <a:lstStyle/>
        <a:p>
          <a:endParaRPr lang="en-US"/>
        </a:p>
      </dgm:t>
    </dgm:pt>
    <dgm:pt modelId="{B5E33BD4-61D1-425B-A5AA-196ADB8CA49D}" type="sibTrans" cxnId="{D5611746-6ECE-491E-8F0C-22362C935D2B}">
      <dgm:prSet/>
      <dgm:spPr/>
      <dgm:t>
        <a:bodyPr/>
        <a:lstStyle/>
        <a:p>
          <a:endParaRPr lang="en-US"/>
        </a:p>
      </dgm:t>
    </dgm:pt>
    <dgm:pt modelId="{B7B7383A-4F7D-476F-AF35-7E37DD106EEF}" type="pres">
      <dgm:prSet presAssocID="{8C106469-21CD-43A4-861A-3C433D99B56B}" presName="vert0" presStyleCnt="0">
        <dgm:presLayoutVars>
          <dgm:dir/>
          <dgm:animOne val="branch"/>
          <dgm:animLvl val="lvl"/>
        </dgm:presLayoutVars>
      </dgm:prSet>
      <dgm:spPr/>
    </dgm:pt>
    <dgm:pt modelId="{47E7E81D-BDA7-4038-875D-BE83DBF48DD2}" type="pres">
      <dgm:prSet presAssocID="{E4809ED6-39C7-4186-AEA3-E28555F0CD52}" presName="thickLine" presStyleLbl="alignNode1" presStyleIdx="0" presStyleCnt="4"/>
      <dgm:spPr/>
    </dgm:pt>
    <dgm:pt modelId="{6D2FD1F2-FB20-45E7-B143-C9FBE3AEBF8D}" type="pres">
      <dgm:prSet presAssocID="{E4809ED6-39C7-4186-AEA3-E28555F0CD52}" presName="horz1" presStyleCnt="0"/>
      <dgm:spPr/>
    </dgm:pt>
    <dgm:pt modelId="{A501B2A8-9596-4203-BF97-A397F4DF5578}" type="pres">
      <dgm:prSet presAssocID="{E4809ED6-39C7-4186-AEA3-E28555F0CD52}" presName="tx1" presStyleLbl="revTx" presStyleIdx="0" presStyleCnt="4"/>
      <dgm:spPr/>
    </dgm:pt>
    <dgm:pt modelId="{614CDFBA-CB5B-481A-989A-87826DFB4CE8}" type="pres">
      <dgm:prSet presAssocID="{E4809ED6-39C7-4186-AEA3-E28555F0CD52}" presName="vert1" presStyleCnt="0"/>
      <dgm:spPr/>
    </dgm:pt>
    <dgm:pt modelId="{564E88BD-4188-45D3-AFCD-E6E54822C518}" type="pres">
      <dgm:prSet presAssocID="{AB19E470-A554-4D75-9675-BCC8B07BDC7D}" presName="thickLine" presStyleLbl="alignNode1" presStyleIdx="1" presStyleCnt="4"/>
      <dgm:spPr/>
    </dgm:pt>
    <dgm:pt modelId="{730AE501-C16A-4F1F-AFAC-F8E91F525CF9}" type="pres">
      <dgm:prSet presAssocID="{AB19E470-A554-4D75-9675-BCC8B07BDC7D}" presName="horz1" presStyleCnt="0"/>
      <dgm:spPr/>
    </dgm:pt>
    <dgm:pt modelId="{261A7483-2616-49F6-8171-0F27D3F1A355}" type="pres">
      <dgm:prSet presAssocID="{AB19E470-A554-4D75-9675-BCC8B07BDC7D}" presName="tx1" presStyleLbl="revTx" presStyleIdx="1" presStyleCnt="4" custScaleY="138873"/>
      <dgm:spPr/>
    </dgm:pt>
    <dgm:pt modelId="{7BCCF138-2797-441B-8C71-7FABDC393206}" type="pres">
      <dgm:prSet presAssocID="{AB19E470-A554-4D75-9675-BCC8B07BDC7D}" presName="vert1" presStyleCnt="0"/>
      <dgm:spPr/>
    </dgm:pt>
    <dgm:pt modelId="{A8377EF1-3B81-4B2E-BB07-0E68FFD2345F}" type="pres">
      <dgm:prSet presAssocID="{92B85D43-1577-4F73-BA24-CD5849C18F00}" presName="thickLine" presStyleLbl="alignNode1" presStyleIdx="2" presStyleCnt="4"/>
      <dgm:spPr/>
    </dgm:pt>
    <dgm:pt modelId="{9677D9B6-68DC-4805-8819-7BAE576C68AB}" type="pres">
      <dgm:prSet presAssocID="{92B85D43-1577-4F73-BA24-CD5849C18F00}" presName="horz1" presStyleCnt="0"/>
      <dgm:spPr/>
    </dgm:pt>
    <dgm:pt modelId="{6F91E30B-5F20-46FF-BC3E-BF1D45A847DC}" type="pres">
      <dgm:prSet presAssocID="{92B85D43-1577-4F73-BA24-CD5849C18F00}" presName="tx1" presStyleLbl="revTx" presStyleIdx="2" presStyleCnt="4"/>
      <dgm:spPr/>
    </dgm:pt>
    <dgm:pt modelId="{39EF6BAB-C3CC-45F2-85E4-0485F3695708}" type="pres">
      <dgm:prSet presAssocID="{92B85D43-1577-4F73-BA24-CD5849C18F00}" presName="vert1" presStyleCnt="0"/>
      <dgm:spPr/>
    </dgm:pt>
    <dgm:pt modelId="{65CE12BC-C5D5-405F-AD31-3CDF12EE5930}" type="pres">
      <dgm:prSet presAssocID="{62D5B19A-9724-4DC7-8421-D54A985F813E}" presName="thickLine" presStyleLbl="alignNode1" presStyleIdx="3" presStyleCnt="4"/>
      <dgm:spPr/>
    </dgm:pt>
    <dgm:pt modelId="{96CFE155-E43F-47C6-9AD0-4313A92CCEF3}" type="pres">
      <dgm:prSet presAssocID="{62D5B19A-9724-4DC7-8421-D54A985F813E}" presName="horz1" presStyleCnt="0"/>
      <dgm:spPr/>
    </dgm:pt>
    <dgm:pt modelId="{31D48BA4-DEBC-4F28-955E-F0160E51FB2B}" type="pres">
      <dgm:prSet presAssocID="{62D5B19A-9724-4DC7-8421-D54A985F813E}" presName="tx1" presStyleLbl="revTx" presStyleIdx="3" presStyleCnt="4"/>
      <dgm:spPr/>
    </dgm:pt>
    <dgm:pt modelId="{01FBB052-EE45-4BA1-82ED-FE4CBBEA2B1C}" type="pres">
      <dgm:prSet presAssocID="{62D5B19A-9724-4DC7-8421-D54A985F813E}" presName="vert1" presStyleCnt="0"/>
      <dgm:spPr/>
    </dgm:pt>
  </dgm:ptLst>
  <dgm:cxnLst>
    <dgm:cxn modelId="{600C1414-DE05-4CC3-A705-B2D5EA2688F8}" type="presOf" srcId="{62D5B19A-9724-4DC7-8421-D54A985F813E}" destId="{31D48BA4-DEBC-4F28-955E-F0160E51FB2B}" srcOrd="0" destOrd="0" presId="urn:microsoft.com/office/officeart/2008/layout/LinedList"/>
    <dgm:cxn modelId="{E0A7A232-7290-4145-A536-DA5E9B66A910}" type="presOf" srcId="{92B85D43-1577-4F73-BA24-CD5849C18F00}" destId="{6F91E30B-5F20-46FF-BC3E-BF1D45A847DC}" srcOrd="0" destOrd="0" presId="urn:microsoft.com/office/officeart/2008/layout/LinedList"/>
    <dgm:cxn modelId="{1CCEEC62-CBC8-4974-8081-66AB471C17FF}" type="presOf" srcId="{8C106469-21CD-43A4-861A-3C433D99B56B}" destId="{B7B7383A-4F7D-476F-AF35-7E37DD106EEF}" srcOrd="0" destOrd="0" presId="urn:microsoft.com/office/officeart/2008/layout/LinedList"/>
    <dgm:cxn modelId="{D5611746-6ECE-491E-8F0C-22362C935D2B}" srcId="{8C106469-21CD-43A4-861A-3C433D99B56B}" destId="{62D5B19A-9724-4DC7-8421-D54A985F813E}" srcOrd="3" destOrd="0" parTransId="{ECB7763E-8F77-4B09-8C56-A8E961CBF4A7}" sibTransId="{B5E33BD4-61D1-425B-A5AA-196ADB8CA49D}"/>
    <dgm:cxn modelId="{05CAEB6E-EE5E-461B-B2FD-CE31F43DC6F7}" type="presOf" srcId="{E4809ED6-39C7-4186-AEA3-E28555F0CD52}" destId="{A501B2A8-9596-4203-BF97-A397F4DF5578}" srcOrd="0" destOrd="0" presId="urn:microsoft.com/office/officeart/2008/layout/LinedList"/>
    <dgm:cxn modelId="{76F13E55-9DF6-4BAD-8C78-30CAD03082C5}" srcId="{8C106469-21CD-43A4-861A-3C433D99B56B}" destId="{AB19E470-A554-4D75-9675-BCC8B07BDC7D}" srcOrd="1" destOrd="0" parTransId="{3480ECF2-6192-4378-8BBF-9908B628D33A}" sibTransId="{C0A2B832-556A-43C8-A394-D65C26A81342}"/>
    <dgm:cxn modelId="{988DEEA9-9964-40CF-A8C1-BC7BA034304A}" srcId="{8C106469-21CD-43A4-861A-3C433D99B56B}" destId="{E4809ED6-39C7-4186-AEA3-E28555F0CD52}" srcOrd="0" destOrd="0" parTransId="{B8E47BF6-FFF8-42A2-A5CC-C53383D5CB67}" sibTransId="{A3EEA970-2009-4DC7-B56A-5C74FF95FD0D}"/>
    <dgm:cxn modelId="{9FA73CDC-0B2E-49CD-9D7A-8E5100B27E01}" srcId="{8C106469-21CD-43A4-861A-3C433D99B56B}" destId="{92B85D43-1577-4F73-BA24-CD5849C18F00}" srcOrd="2" destOrd="0" parTransId="{6D3E9210-1E15-4000-9EFA-7B65292B0731}" sibTransId="{AF59FA7E-3247-49B1-A0C8-8C686E8C5E6B}"/>
    <dgm:cxn modelId="{E9D1FDE5-72C1-4F36-9502-054DC0709A5A}" type="presOf" srcId="{AB19E470-A554-4D75-9675-BCC8B07BDC7D}" destId="{261A7483-2616-49F6-8171-0F27D3F1A355}" srcOrd="0" destOrd="0" presId="urn:microsoft.com/office/officeart/2008/layout/LinedList"/>
    <dgm:cxn modelId="{ADC64053-1B01-4D06-A0B8-87F5FA4A85A1}" type="presParOf" srcId="{B7B7383A-4F7D-476F-AF35-7E37DD106EEF}" destId="{47E7E81D-BDA7-4038-875D-BE83DBF48DD2}" srcOrd="0" destOrd="0" presId="urn:microsoft.com/office/officeart/2008/layout/LinedList"/>
    <dgm:cxn modelId="{A6DAECB3-BC44-4E4C-95CF-B8193071E851}" type="presParOf" srcId="{B7B7383A-4F7D-476F-AF35-7E37DD106EEF}" destId="{6D2FD1F2-FB20-45E7-B143-C9FBE3AEBF8D}" srcOrd="1" destOrd="0" presId="urn:microsoft.com/office/officeart/2008/layout/LinedList"/>
    <dgm:cxn modelId="{BFDE958F-013B-453B-824F-149CACBEBD3D}" type="presParOf" srcId="{6D2FD1F2-FB20-45E7-B143-C9FBE3AEBF8D}" destId="{A501B2A8-9596-4203-BF97-A397F4DF5578}" srcOrd="0" destOrd="0" presId="urn:microsoft.com/office/officeart/2008/layout/LinedList"/>
    <dgm:cxn modelId="{2F341F4E-A9A2-4D6F-9BF2-84B18FE3D02F}" type="presParOf" srcId="{6D2FD1F2-FB20-45E7-B143-C9FBE3AEBF8D}" destId="{614CDFBA-CB5B-481A-989A-87826DFB4CE8}" srcOrd="1" destOrd="0" presId="urn:microsoft.com/office/officeart/2008/layout/LinedList"/>
    <dgm:cxn modelId="{F09DDD02-EB94-4335-AC90-7E3656149AE5}" type="presParOf" srcId="{B7B7383A-4F7D-476F-AF35-7E37DD106EEF}" destId="{564E88BD-4188-45D3-AFCD-E6E54822C518}" srcOrd="2" destOrd="0" presId="urn:microsoft.com/office/officeart/2008/layout/LinedList"/>
    <dgm:cxn modelId="{1F301A33-1F9E-46B2-865E-52B80A36AB17}" type="presParOf" srcId="{B7B7383A-4F7D-476F-AF35-7E37DD106EEF}" destId="{730AE501-C16A-4F1F-AFAC-F8E91F525CF9}" srcOrd="3" destOrd="0" presId="urn:microsoft.com/office/officeart/2008/layout/LinedList"/>
    <dgm:cxn modelId="{339CEA27-ED6B-40E9-9CDE-9A2A0546AFF2}" type="presParOf" srcId="{730AE501-C16A-4F1F-AFAC-F8E91F525CF9}" destId="{261A7483-2616-49F6-8171-0F27D3F1A355}" srcOrd="0" destOrd="0" presId="urn:microsoft.com/office/officeart/2008/layout/LinedList"/>
    <dgm:cxn modelId="{1E0EA550-9A8E-4C81-B93A-ADB00F26D3DA}" type="presParOf" srcId="{730AE501-C16A-4F1F-AFAC-F8E91F525CF9}" destId="{7BCCF138-2797-441B-8C71-7FABDC393206}" srcOrd="1" destOrd="0" presId="urn:microsoft.com/office/officeart/2008/layout/LinedList"/>
    <dgm:cxn modelId="{7D88B3DF-FADE-46CE-9A68-4BA706F9FB84}" type="presParOf" srcId="{B7B7383A-4F7D-476F-AF35-7E37DD106EEF}" destId="{A8377EF1-3B81-4B2E-BB07-0E68FFD2345F}" srcOrd="4" destOrd="0" presId="urn:microsoft.com/office/officeart/2008/layout/LinedList"/>
    <dgm:cxn modelId="{6031F8E2-AFC0-49FE-A707-BD51BD5D9AED}" type="presParOf" srcId="{B7B7383A-4F7D-476F-AF35-7E37DD106EEF}" destId="{9677D9B6-68DC-4805-8819-7BAE576C68AB}" srcOrd="5" destOrd="0" presId="urn:microsoft.com/office/officeart/2008/layout/LinedList"/>
    <dgm:cxn modelId="{25314E5F-510B-4B0D-98EC-AD92BE295DE1}" type="presParOf" srcId="{9677D9B6-68DC-4805-8819-7BAE576C68AB}" destId="{6F91E30B-5F20-46FF-BC3E-BF1D45A847DC}" srcOrd="0" destOrd="0" presId="urn:microsoft.com/office/officeart/2008/layout/LinedList"/>
    <dgm:cxn modelId="{901DB75D-81BD-4E07-859C-CA33898F816D}" type="presParOf" srcId="{9677D9B6-68DC-4805-8819-7BAE576C68AB}" destId="{39EF6BAB-C3CC-45F2-85E4-0485F3695708}" srcOrd="1" destOrd="0" presId="urn:microsoft.com/office/officeart/2008/layout/LinedList"/>
    <dgm:cxn modelId="{358F7822-F4F7-418D-B693-8E48AF160D06}" type="presParOf" srcId="{B7B7383A-4F7D-476F-AF35-7E37DD106EEF}" destId="{65CE12BC-C5D5-405F-AD31-3CDF12EE5930}" srcOrd="6" destOrd="0" presId="urn:microsoft.com/office/officeart/2008/layout/LinedList"/>
    <dgm:cxn modelId="{CED8CE75-12F1-4263-A75B-E81B180F2E44}" type="presParOf" srcId="{B7B7383A-4F7D-476F-AF35-7E37DD106EEF}" destId="{96CFE155-E43F-47C6-9AD0-4313A92CCEF3}" srcOrd="7" destOrd="0" presId="urn:microsoft.com/office/officeart/2008/layout/LinedList"/>
    <dgm:cxn modelId="{E6132F09-80FC-4412-9825-6E5D6E92B73A}" type="presParOf" srcId="{96CFE155-E43F-47C6-9AD0-4313A92CCEF3}" destId="{31D48BA4-DEBC-4F28-955E-F0160E51FB2B}" srcOrd="0" destOrd="0" presId="urn:microsoft.com/office/officeart/2008/layout/LinedList"/>
    <dgm:cxn modelId="{4477D576-C193-44BE-B52C-9133CDC0ACF4}" type="presParOf" srcId="{96CFE155-E43F-47C6-9AD0-4313A92CCEF3}" destId="{01FBB052-EE45-4BA1-82ED-FE4CBBEA2B1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4EAC423-0174-4F87-9CFB-CC05B23E924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39E6AA2-8258-4BC0-B76B-E7167D5B4FA2}">
      <dgm:prSet/>
      <dgm:spPr/>
      <dgm:t>
        <a:bodyPr/>
        <a:lstStyle/>
        <a:p>
          <a:r>
            <a:rPr lang="en-GB" b="1" dirty="0"/>
            <a:t>Breakfast club starts at 7:30am. Children will then be taken to their classes ready for the start of the day.</a:t>
          </a:r>
          <a:endParaRPr lang="en-US" b="1" dirty="0"/>
        </a:p>
      </dgm:t>
    </dgm:pt>
    <dgm:pt modelId="{8DC974F3-2C2C-4303-A33F-AB3AA887A689}" type="parTrans" cxnId="{CEE5C2A8-91BF-4226-B58A-772898300824}">
      <dgm:prSet/>
      <dgm:spPr/>
      <dgm:t>
        <a:bodyPr/>
        <a:lstStyle/>
        <a:p>
          <a:endParaRPr lang="en-US"/>
        </a:p>
      </dgm:t>
    </dgm:pt>
    <dgm:pt modelId="{E65570F5-8CC3-4D2D-AB33-DA153133364A}" type="sibTrans" cxnId="{CEE5C2A8-91BF-4226-B58A-772898300824}">
      <dgm:prSet/>
      <dgm:spPr/>
      <dgm:t>
        <a:bodyPr/>
        <a:lstStyle/>
        <a:p>
          <a:endParaRPr lang="en-US"/>
        </a:p>
      </dgm:t>
    </dgm:pt>
    <dgm:pt modelId="{7921097E-098F-4194-8CED-666E929BC7A5}">
      <dgm:prSet/>
      <dgm:spPr/>
      <dgm:t>
        <a:bodyPr/>
        <a:lstStyle/>
        <a:p>
          <a:r>
            <a:rPr lang="en-GB" b="1" dirty="0"/>
            <a:t>After School club runs until 5:45pm. Children will need to be collected from the main gate by this time at the latest.</a:t>
          </a:r>
          <a:endParaRPr lang="en-US" b="1" dirty="0"/>
        </a:p>
      </dgm:t>
    </dgm:pt>
    <dgm:pt modelId="{0A3E839D-C433-48C9-A469-D3EE10E4C881}" type="parTrans" cxnId="{77BE88BD-B287-4F88-BBAA-0AA84B7DAFCC}">
      <dgm:prSet/>
      <dgm:spPr/>
      <dgm:t>
        <a:bodyPr/>
        <a:lstStyle/>
        <a:p>
          <a:endParaRPr lang="en-US"/>
        </a:p>
      </dgm:t>
    </dgm:pt>
    <dgm:pt modelId="{AA717D4D-7DF6-42BC-A062-2A473349234C}" type="sibTrans" cxnId="{77BE88BD-B287-4F88-BBAA-0AA84B7DAFCC}">
      <dgm:prSet/>
      <dgm:spPr/>
      <dgm:t>
        <a:bodyPr/>
        <a:lstStyle/>
        <a:p>
          <a:endParaRPr lang="en-US"/>
        </a:p>
      </dgm:t>
    </dgm:pt>
    <dgm:pt modelId="{E92AAE5F-452F-4F94-9FBC-A8F10F5DD393}">
      <dgm:prSet/>
      <dgm:spPr/>
      <dgm:t>
        <a:bodyPr/>
        <a:lstStyle/>
        <a:p>
          <a:r>
            <a:rPr lang="en-GB" b="1" dirty="0"/>
            <a:t>If you would like to use either or both of these clubs you will need to book in advance via </a:t>
          </a:r>
          <a:r>
            <a:rPr lang="en-GB" b="1" dirty="0" err="1"/>
            <a:t>Scopay</a:t>
          </a:r>
          <a:r>
            <a:rPr lang="en-GB" b="1" dirty="0"/>
            <a:t>.</a:t>
          </a:r>
          <a:endParaRPr lang="en-US" b="1" dirty="0"/>
        </a:p>
      </dgm:t>
    </dgm:pt>
    <dgm:pt modelId="{781607F1-1CD1-43F7-8610-41711F3C377A}" type="parTrans" cxnId="{F968A6F3-18DB-4EFB-857B-E3C0865AD2D5}">
      <dgm:prSet/>
      <dgm:spPr/>
      <dgm:t>
        <a:bodyPr/>
        <a:lstStyle/>
        <a:p>
          <a:endParaRPr lang="en-US"/>
        </a:p>
      </dgm:t>
    </dgm:pt>
    <dgm:pt modelId="{2830F56B-F3A3-40E9-ADE1-F162B9D1B9B2}" type="sibTrans" cxnId="{F968A6F3-18DB-4EFB-857B-E3C0865AD2D5}">
      <dgm:prSet/>
      <dgm:spPr/>
      <dgm:t>
        <a:bodyPr/>
        <a:lstStyle/>
        <a:p>
          <a:endParaRPr lang="en-US"/>
        </a:p>
      </dgm:t>
    </dgm:pt>
    <dgm:pt modelId="{717D7A8A-C855-469E-8D56-0DE14EE03FA2}" type="pres">
      <dgm:prSet presAssocID="{34EAC423-0174-4F87-9CFB-CC05B23E924B}" presName="linear" presStyleCnt="0">
        <dgm:presLayoutVars>
          <dgm:animLvl val="lvl"/>
          <dgm:resizeHandles val="exact"/>
        </dgm:presLayoutVars>
      </dgm:prSet>
      <dgm:spPr/>
    </dgm:pt>
    <dgm:pt modelId="{8A20B774-13F8-4C62-9153-B4F1D6EDC7FA}" type="pres">
      <dgm:prSet presAssocID="{D39E6AA2-8258-4BC0-B76B-E7167D5B4FA2}" presName="parentText" presStyleLbl="node1" presStyleIdx="0" presStyleCnt="3">
        <dgm:presLayoutVars>
          <dgm:chMax val="0"/>
          <dgm:bulletEnabled val="1"/>
        </dgm:presLayoutVars>
      </dgm:prSet>
      <dgm:spPr/>
    </dgm:pt>
    <dgm:pt modelId="{07810889-C70D-4DF2-8619-5FC16C0D07B0}" type="pres">
      <dgm:prSet presAssocID="{E65570F5-8CC3-4D2D-AB33-DA153133364A}" presName="spacer" presStyleCnt="0"/>
      <dgm:spPr/>
    </dgm:pt>
    <dgm:pt modelId="{0D720ABE-3CBC-4286-A865-6E8937C91B5D}" type="pres">
      <dgm:prSet presAssocID="{7921097E-098F-4194-8CED-666E929BC7A5}" presName="parentText" presStyleLbl="node1" presStyleIdx="1" presStyleCnt="3">
        <dgm:presLayoutVars>
          <dgm:chMax val="0"/>
          <dgm:bulletEnabled val="1"/>
        </dgm:presLayoutVars>
      </dgm:prSet>
      <dgm:spPr/>
    </dgm:pt>
    <dgm:pt modelId="{89A015A4-808E-488E-891C-151C4AC731FD}" type="pres">
      <dgm:prSet presAssocID="{AA717D4D-7DF6-42BC-A062-2A473349234C}" presName="spacer" presStyleCnt="0"/>
      <dgm:spPr/>
    </dgm:pt>
    <dgm:pt modelId="{77D9DD86-AD40-4126-8F3A-CF852C5625A9}" type="pres">
      <dgm:prSet presAssocID="{E92AAE5F-452F-4F94-9FBC-A8F10F5DD393}" presName="parentText" presStyleLbl="node1" presStyleIdx="2" presStyleCnt="3">
        <dgm:presLayoutVars>
          <dgm:chMax val="0"/>
          <dgm:bulletEnabled val="1"/>
        </dgm:presLayoutVars>
      </dgm:prSet>
      <dgm:spPr/>
    </dgm:pt>
  </dgm:ptLst>
  <dgm:cxnLst>
    <dgm:cxn modelId="{C7109A14-53CA-4CE1-830B-718E90B36025}" type="presOf" srcId="{D39E6AA2-8258-4BC0-B76B-E7167D5B4FA2}" destId="{8A20B774-13F8-4C62-9153-B4F1D6EDC7FA}" srcOrd="0" destOrd="0" presId="urn:microsoft.com/office/officeart/2005/8/layout/vList2"/>
    <dgm:cxn modelId="{09DA0E35-622D-47B4-B104-3CB196AE53AE}" type="presOf" srcId="{34EAC423-0174-4F87-9CFB-CC05B23E924B}" destId="{717D7A8A-C855-469E-8D56-0DE14EE03FA2}" srcOrd="0" destOrd="0" presId="urn:microsoft.com/office/officeart/2005/8/layout/vList2"/>
    <dgm:cxn modelId="{1E2E4056-D350-471E-BAE2-355C5363D7B6}" type="presOf" srcId="{E92AAE5F-452F-4F94-9FBC-A8F10F5DD393}" destId="{77D9DD86-AD40-4126-8F3A-CF852C5625A9}" srcOrd="0" destOrd="0" presId="urn:microsoft.com/office/officeart/2005/8/layout/vList2"/>
    <dgm:cxn modelId="{CEE5C2A8-91BF-4226-B58A-772898300824}" srcId="{34EAC423-0174-4F87-9CFB-CC05B23E924B}" destId="{D39E6AA2-8258-4BC0-B76B-E7167D5B4FA2}" srcOrd="0" destOrd="0" parTransId="{8DC974F3-2C2C-4303-A33F-AB3AA887A689}" sibTransId="{E65570F5-8CC3-4D2D-AB33-DA153133364A}"/>
    <dgm:cxn modelId="{77BE88BD-B287-4F88-BBAA-0AA84B7DAFCC}" srcId="{34EAC423-0174-4F87-9CFB-CC05B23E924B}" destId="{7921097E-098F-4194-8CED-666E929BC7A5}" srcOrd="1" destOrd="0" parTransId="{0A3E839D-C433-48C9-A469-D3EE10E4C881}" sibTransId="{AA717D4D-7DF6-42BC-A062-2A473349234C}"/>
    <dgm:cxn modelId="{11B23BC7-2139-4A14-B9D8-9724F2AB0F28}" type="presOf" srcId="{7921097E-098F-4194-8CED-666E929BC7A5}" destId="{0D720ABE-3CBC-4286-A865-6E8937C91B5D}" srcOrd="0" destOrd="0" presId="urn:microsoft.com/office/officeart/2005/8/layout/vList2"/>
    <dgm:cxn modelId="{F968A6F3-18DB-4EFB-857B-E3C0865AD2D5}" srcId="{34EAC423-0174-4F87-9CFB-CC05B23E924B}" destId="{E92AAE5F-452F-4F94-9FBC-A8F10F5DD393}" srcOrd="2" destOrd="0" parTransId="{781607F1-1CD1-43F7-8610-41711F3C377A}" sibTransId="{2830F56B-F3A3-40E9-ADE1-F162B9D1B9B2}"/>
    <dgm:cxn modelId="{F20AA8D4-7B8A-4E4A-A7EB-CE2B0FB60B4B}" type="presParOf" srcId="{717D7A8A-C855-469E-8D56-0DE14EE03FA2}" destId="{8A20B774-13F8-4C62-9153-B4F1D6EDC7FA}" srcOrd="0" destOrd="0" presId="urn:microsoft.com/office/officeart/2005/8/layout/vList2"/>
    <dgm:cxn modelId="{0A7BC3B3-54EE-43D0-A0AF-969996D4E49F}" type="presParOf" srcId="{717D7A8A-C855-469E-8D56-0DE14EE03FA2}" destId="{07810889-C70D-4DF2-8619-5FC16C0D07B0}" srcOrd="1" destOrd="0" presId="urn:microsoft.com/office/officeart/2005/8/layout/vList2"/>
    <dgm:cxn modelId="{ED66BB61-5CFC-45C2-80FA-CDA52C06ED82}" type="presParOf" srcId="{717D7A8A-C855-469E-8D56-0DE14EE03FA2}" destId="{0D720ABE-3CBC-4286-A865-6E8937C91B5D}" srcOrd="2" destOrd="0" presId="urn:microsoft.com/office/officeart/2005/8/layout/vList2"/>
    <dgm:cxn modelId="{A72C34BD-686E-4C96-9D87-337E837B57F8}" type="presParOf" srcId="{717D7A8A-C855-469E-8D56-0DE14EE03FA2}" destId="{89A015A4-808E-488E-891C-151C4AC731FD}" srcOrd="3" destOrd="0" presId="urn:microsoft.com/office/officeart/2005/8/layout/vList2"/>
    <dgm:cxn modelId="{661F5757-1220-4FEB-ADA5-C480FF5441EA}" type="presParOf" srcId="{717D7A8A-C855-469E-8D56-0DE14EE03FA2}" destId="{77D9DD86-AD40-4126-8F3A-CF852C5625A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137A096-5FE1-41BA-830F-FDA2EDB4FC2E}"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6B47877B-A879-4D68-ADD1-A2BF505FD848}">
      <dgm:prSet/>
      <dgm:spPr/>
      <dgm:t>
        <a:bodyPr/>
        <a:lstStyle/>
        <a:p>
          <a:r>
            <a:rPr lang="en-GB" b="1" baseline="0"/>
            <a:t>To learn. </a:t>
          </a:r>
          <a:endParaRPr lang="en-US"/>
        </a:p>
      </dgm:t>
    </dgm:pt>
    <dgm:pt modelId="{131C4913-0AEA-44A5-87CD-0929454A01FE}" type="parTrans" cxnId="{9929FB0E-8A8B-4D5C-9D37-1EC31C5E1675}">
      <dgm:prSet/>
      <dgm:spPr/>
      <dgm:t>
        <a:bodyPr/>
        <a:lstStyle/>
        <a:p>
          <a:endParaRPr lang="en-US"/>
        </a:p>
      </dgm:t>
    </dgm:pt>
    <dgm:pt modelId="{07E0327A-682B-40C2-8AA6-A057E50F183C}" type="sibTrans" cxnId="{9929FB0E-8A8B-4D5C-9D37-1EC31C5E1675}">
      <dgm:prSet/>
      <dgm:spPr/>
      <dgm:t>
        <a:bodyPr/>
        <a:lstStyle/>
        <a:p>
          <a:endParaRPr lang="en-US"/>
        </a:p>
      </dgm:t>
    </dgm:pt>
    <dgm:pt modelId="{D586A09B-B2FA-43CB-A79F-53B3D3911334}">
      <dgm:prSet/>
      <dgm:spPr/>
      <dgm:t>
        <a:bodyPr/>
        <a:lstStyle/>
        <a:p>
          <a:r>
            <a:rPr lang="en-GB" b="1" baseline="0"/>
            <a:t>To have fun. </a:t>
          </a:r>
          <a:endParaRPr lang="en-US"/>
        </a:p>
      </dgm:t>
    </dgm:pt>
    <dgm:pt modelId="{4A6C0F3A-C914-43D5-A7A6-B85EBD9BA715}" type="parTrans" cxnId="{7D9A0299-5F7E-4350-AE4F-E7CB8F570666}">
      <dgm:prSet/>
      <dgm:spPr/>
      <dgm:t>
        <a:bodyPr/>
        <a:lstStyle/>
        <a:p>
          <a:endParaRPr lang="en-US"/>
        </a:p>
      </dgm:t>
    </dgm:pt>
    <dgm:pt modelId="{1C4CC540-8968-457B-BD46-678776A5D8BF}" type="sibTrans" cxnId="{7D9A0299-5F7E-4350-AE4F-E7CB8F570666}">
      <dgm:prSet/>
      <dgm:spPr/>
      <dgm:t>
        <a:bodyPr/>
        <a:lstStyle/>
        <a:p>
          <a:endParaRPr lang="en-US"/>
        </a:p>
      </dgm:t>
    </dgm:pt>
    <dgm:pt modelId="{4414EC87-0B81-47BD-8D19-5D705224C969}">
      <dgm:prSet/>
      <dgm:spPr/>
      <dgm:t>
        <a:bodyPr/>
        <a:lstStyle/>
        <a:p>
          <a:r>
            <a:rPr lang="en-GB" b="1" baseline="0"/>
            <a:t>To make new friends. Miss School - Miss Out!!</a:t>
          </a:r>
          <a:endParaRPr lang="en-US"/>
        </a:p>
      </dgm:t>
    </dgm:pt>
    <dgm:pt modelId="{CFCDEB6D-F5E6-439D-90F0-A2BC3A565FB6}" type="parTrans" cxnId="{34CFA7DC-C1F4-4BDC-A3C5-848EC7104D9A}">
      <dgm:prSet/>
      <dgm:spPr/>
      <dgm:t>
        <a:bodyPr/>
        <a:lstStyle/>
        <a:p>
          <a:endParaRPr lang="en-US"/>
        </a:p>
      </dgm:t>
    </dgm:pt>
    <dgm:pt modelId="{96D1BF90-0F12-465D-94FC-5481A081D3E3}" type="sibTrans" cxnId="{34CFA7DC-C1F4-4BDC-A3C5-848EC7104D9A}">
      <dgm:prSet/>
      <dgm:spPr/>
      <dgm:t>
        <a:bodyPr/>
        <a:lstStyle/>
        <a:p>
          <a:endParaRPr lang="en-US"/>
        </a:p>
      </dgm:t>
    </dgm:pt>
    <dgm:pt modelId="{B08D2AE5-7E30-4964-A730-559F7F53151D}">
      <dgm:prSet/>
      <dgm:spPr/>
      <dgm:t>
        <a:bodyPr/>
        <a:lstStyle/>
        <a:p>
          <a:r>
            <a:rPr lang="en-GB" b="1" baseline="0"/>
            <a:t>To experience new opportunities, experiences and adventures in life. </a:t>
          </a:r>
          <a:endParaRPr lang="en-US"/>
        </a:p>
      </dgm:t>
    </dgm:pt>
    <dgm:pt modelId="{6B8A969A-85A4-4019-B7FB-5380797DC7AE}" type="parTrans" cxnId="{B14B3569-4098-44BE-8393-12A74DE8BDD2}">
      <dgm:prSet/>
      <dgm:spPr/>
      <dgm:t>
        <a:bodyPr/>
        <a:lstStyle/>
        <a:p>
          <a:endParaRPr lang="en-US"/>
        </a:p>
      </dgm:t>
    </dgm:pt>
    <dgm:pt modelId="{47FA5AE6-87CF-4433-9EA7-31B3EC67701C}" type="sibTrans" cxnId="{B14B3569-4098-44BE-8393-12A74DE8BDD2}">
      <dgm:prSet/>
      <dgm:spPr/>
      <dgm:t>
        <a:bodyPr/>
        <a:lstStyle/>
        <a:p>
          <a:endParaRPr lang="en-US"/>
        </a:p>
      </dgm:t>
    </dgm:pt>
    <dgm:pt modelId="{C5358A77-BED0-475F-816E-D4FCA6E12ACB}">
      <dgm:prSet/>
      <dgm:spPr/>
      <dgm:t>
        <a:bodyPr/>
        <a:lstStyle/>
        <a:p>
          <a:r>
            <a:rPr lang="en-GB" b="1" baseline="0"/>
            <a:t>To develop awareness of other cultures, religion, ethnicity and gender differences. </a:t>
          </a:r>
          <a:endParaRPr lang="en-US"/>
        </a:p>
      </dgm:t>
    </dgm:pt>
    <dgm:pt modelId="{18F9D0C6-50F2-4654-967B-35D7B4CB2F41}" type="parTrans" cxnId="{227F47B1-06AD-4C69-A73C-6B15C8ED18BF}">
      <dgm:prSet/>
      <dgm:spPr/>
      <dgm:t>
        <a:bodyPr/>
        <a:lstStyle/>
        <a:p>
          <a:endParaRPr lang="en-US"/>
        </a:p>
      </dgm:t>
    </dgm:pt>
    <dgm:pt modelId="{4F798F4E-F83F-4C6F-9AE9-A328A01433D0}" type="sibTrans" cxnId="{227F47B1-06AD-4C69-A73C-6B15C8ED18BF}">
      <dgm:prSet/>
      <dgm:spPr/>
      <dgm:t>
        <a:bodyPr/>
        <a:lstStyle/>
        <a:p>
          <a:endParaRPr lang="en-US"/>
        </a:p>
      </dgm:t>
    </dgm:pt>
    <dgm:pt modelId="{43AEE57A-74B4-4D2B-B457-449D3AD1C4F5}">
      <dgm:prSet/>
      <dgm:spPr/>
      <dgm:t>
        <a:bodyPr/>
        <a:lstStyle/>
        <a:p>
          <a:r>
            <a:rPr lang="en-GB" b="1" baseline="0"/>
            <a:t>To achieve and make progress. </a:t>
          </a:r>
          <a:endParaRPr lang="en-US"/>
        </a:p>
      </dgm:t>
    </dgm:pt>
    <dgm:pt modelId="{7502C54A-4BE6-4462-9379-5802B553706E}" type="parTrans" cxnId="{BA4D7E79-2238-48DA-87C2-A44B95C0EAC2}">
      <dgm:prSet/>
      <dgm:spPr/>
      <dgm:t>
        <a:bodyPr/>
        <a:lstStyle/>
        <a:p>
          <a:endParaRPr lang="en-US"/>
        </a:p>
      </dgm:t>
    </dgm:pt>
    <dgm:pt modelId="{8D1C6940-C0F5-40E1-A7A3-E84197E76AF9}" type="sibTrans" cxnId="{BA4D7E79-2238-48DA-87C2-A44B95C0EAC2}">
      <dgm:prSet/>
      <dgm:spPr/>
      <dgm:t>
        <a:bodyPr/>
        <a:lstStyle/>
        <a:p>
          <a:endParaRPr lang="en-US"/>
        </a:p>
      </dgm:t>
    </dgm:pt>
    <dgm:pt modelId="{A8C348F3-51CA-45A6-B51D-56C3F3EA99DC}">
      <dgm:prSet/>
      <dgm:spPr/>
      <dgm:t>
        <a:bodyPr/>
        <a:lstStyle/>
        <a:p>
          <a:r>
            <a:rPr lang="en-GB" b="1" baseline="0"/>
            <a:t>To gain qualifications. </a:t>
          </a:r>
          <a:endParaRPr lang="en-US"/>
        </a:p>
      </dgm:t>
    </dgm:pt>
    <dgm:pt modelId="{BD082916-F649-462A-AE24-1026A4306315}" type="parTrans" cxnId="{26C74F20-EA04-4E80-AB22-23EE920BBEDD}">
      <dgm:prSet/>
      <dgm:spPr/>
      <dgm:t>
        <a:bodyPr/>
        <a:lstStyle/>
        <a:p>
          <a:endParaRPr lang="en-US"/>
        </a:p>
      </dgm:t>
    </dgm:pt>
    <dgm:pt modelId="{A10D0BD7-FF96-4104-85C2-CA72BD8EFC33}" type="sibTrans" cxnId="{26C74F20-EA04-4E80-AB22-23EE920BBEDD}">
      <dgm:prSet/>
      <dgm:spPr/>
      <dgm:t>
        <a:bodyPr/>
        <a:lstStyle/>
        <a:p>
          <a:endParaRPr lang="en-US"/>
        </a:p>
      </dgm:t>
    </dgm:pt>
    <dgm:pt modelId="{FEC1609F-2D7E-45FE-ADC6-D379939FE0C9}">
      <dgm:prSet/>
      <dgm:spPr/>
      <dgm:t>
        <a:bodyPr/>
        <a:lstStyle/>
        <a:p>
          <a:r>
            <a:rPr lang="en-GB" b="1" baseline="0"/>
            <a:t>To develop new skills. </a:t>
          </a:r>
          <a:endParaRPr lang="en-US"/>
        </a:p>
      </dgm:t>
    </dgm:pt>
    <dgm:pt modelId="{09437256-40A2-4FA3-B320-B29D51E1A213}" type="parTrans" cxnId="{8667D933-7CE4-4CA3-B5EA-869CA76CB4B9}">
      <dgm:prSet/>
      <dgm:spPr/>
      <dgm:t>
        <a:bodyPr/>
        <a:lstStyle/>
        <a:p>
          <a:endParaRPr lang="en-US"/>
        </a:p>
      </dgm:t>
    </dgm:pt>
    <dgm:pt modelId="{6F92869B-0043-4601-A031-B2D5E98B0677}" type="sibTrans" cxnId="{8667D933-7CE4-4CA3-B5EA-869CA76CB4B9}">
      <dgm:prSet/>
      <dgm:spPr/>
      <dgm:t>
        <a:bodyPr/>
        <a:lstStyle/>
        <a:p>
          <a:endParaRPr lang="en-US"/>
        </a:p>
      </dgm:t>
    </dgm:pt>
    <dgm:pt modelId="{8809A9F5-B79C-48E9-9597-2AA9EE86EF48}">
      <dgm:prSet/>
      <dgm:spPr/>
      <dgm:t>
        <a:bodyPr/>
        <a:lstStyle/>
        <a:p>
          <a:r>
            <a:rPr lang="en-GB" b="1" baseline="0"/>
            <a:t>To build confidence and self-esteem. </a:t>
          </a:r>
          <a:endParaRPr lang="en-US"/>
        </a:p>
      </dgm:t>
    </dgm:pt>
    <dgm:pt modelId="{C3D6545F-2850-427D-86C8-827B98FC4A41}" type="parTrans" cxnId="{8A8C3A3D-06AA-4C42-8DAF-E53BB5F6C5BD}">
      <dgm:prSet/>
      <dgm:spPr/>
      <dgm:t>
        <a:bodyPr/>
        <a:lstStyle/>
        <a:p>
          <a:endParaRPr lang="en-US"/>
        </a:p>
      </dgm:t>
    </dgm:pt>
    <dgm:pt modelId="{60FBE917-44CA-4C21-889A-E11E15DBCE13}" type="sibTrans" cxnId="{8A8C3A3D-06AA-4C42-8DAF-E53BB5F6C5BD}">
      <dgm:prSet/>
      <dgm:spPr/>
      <dgm:t>
        <a:bodyPr/>
        <a:lstStyle/>
        <a:p>
          <a:endParaRPr lang="en-US"/>
        </a:p>
      </dgm:t>
    </dgm:pt>
    <dgm:pt modelId="{BA47FD5F-53CD-4616-BC3C-1F11B0C16B23}">
      <dgm:prSet/>
      <dgm:spPr/>
      <dgm:t>
        <a:bodyPr/>
        <a:lstStyle/>
        <a:p>
          <a:r>
            <a:rPr lang="en-GB" b="1" baseline="0"/>
            <a:t>To have the best possible start in life.</a:t>
          </a:r>
          <a:endParaRPr lang="en-US"/>
        </a:p>
      </dgm:t>
    </dgm:pt>
    <dgm:pt modelId="{34FF865D-40D6-404B-9777-CFE095B7ADC9}" type="parTrans" cxnId="{D3EB9263-7E73-407D-BA8A-42B736266594}">
      <dgm:prSet/>
      <dgm:spPr/>
      <dgm:t>
        <a:bodyPr/>
        <a:lstStyle/>
        <a:p>
          <a:endParaRPr lang="en-US"/>
        </a:p>
      </dgm:t>
    </dgm:pt>
    <dgm:pt modelId="{24D34F51-5F7B-4375-A814-2CB615372003}" type="sibTrans" cxnId="{D3EB9263-7E73-407D-BA8A-42B736266594}">
      <dgm:prSet/>
      <dgm:spPr/>
      <dgm:t>
        <a:bodyPr/>
        <a:lstStyle/>
        <a:p>
          <a:endParaRPr lang="en-US"/>
        </a:p>
      </dgm:t>
    </dgm:pt>
    <dgm:pt modelId="{3E8C4733-DCEA-4264-9D84-4716ED0531D1}" type="pres">
      <dgm:prSet presAssocID="{A137A096-5FE1-41BA-830F-FDA2EDB4FC2E}" presName="diagram" presStyleCnt="0">
        <dgm:presLayoutVars>
          <dgm:dir/>
          <dgm:resizeHandles val="exact"/>
        </dgm:presLayoutVars>
      </dgm:prSet>
      <dgm:spPr/>
    </dgm:pt>
    <dgm:pt modelId="{0D589483-952B-4F93-9D32-675D00F46167}" type="pres">
      <dgm:prSet presAssocID="{6B47877B-A879-4D68-ADD1-A2BF505FD848}" presName="node" presStyleLbl="node1" presStyleIdx="0" presStyleCnt="10">
        <dgm:presLayoutVars>
          <dgm:bulletEnabled val="1"/>
        </dgm:presLayoutVars>
      </dgm:prSet>
      <dgm:spPr/>
    </dgm:pt>
    <dgm:pt modelId="{AA1625EB-B249-4B86-B17A-3A9060ABE84A}" type="pres">
      <dgm:prSet presAssocID="{07E0327A-682B-40C2-8AA6-A057E50F183C}" presName="sibTrans" presStyleCnt="0"/>
      <dgm:spPr/>
    </dgm:pt>
    <dgm:pt modelId="{EE79667F-61D9-43A9-AFBE-58D4C9EE08EC}" type="pres">
      <dgm:prSet presAssocID="{D586A09B-B2FA-43CB-A79F-53B3D3911334}" presName="node" presStyleLbl="node1" presStyleIdx="1" presStyleCnt="10">
        <dgm:presLayoutVars>
          <dgm:bulletEnabled val="1"/>
        </dgm:presLayoutVars>
      </dgm:prSet>
      <dgm:spPr/>
    </dgm:pt>
    <dgm:pt modelId="{D7A70903-4E02-4257-8FC7-6E157177BD1E}" type="pres">
      <dgm:prSet presAssocID="{1C4CC540-8968-457B-BD46-678776A5D8BF}" presName="sibTrans" presStyleCnt="0"/>
      <dgm:spPr/>
    </dgm:pt>
    <dgm:pt modelId="{834260E3-59CB-4D2F-A835-057C8FAA0E5F}" type="pres">
      <dgm:prSet presAssocID="{4414EC87-0B81-47BD-8D19-5D705224C969}" presName="node" presStyleLbl="node1" presStyleIdx="2" presStyleCnt="10">
        <dgm:presLayoutVars>
          <dgm:bulletEnabled val="1"/>
        </dgm:presLayoutVars>
      </dgm:prSet>
      <dgm:spPr/>
    </dgm:pt>
    <dgm:pt modelId="{F1F8EB3D-6B48-49B1-A251-ACF20106986D}" type="pres">
      <dgm:prSet presAssocID="{96D1BF90-0F12-465D-94FC-5481A081D3E3}" presName="sibTrans" presStyleCnt="0"/>
      <dgm:spPr/>
    </dgm:pt>
    <dgm:pt modelId="{EA19A0DC-DB5D-4F63-98E0-E748357D3025}" type="pres">
      <dgm:prSet presAssocID="{B08D2AE5-7E30-4964-A730-559F7F53151D}" presName="node" presStyleLbl="node1" presStyleIdx="3" presStyleCnt="10">
        <dgm:presLayoutVars>
          <dgm:bulletEnabled val="1"/>
        </dgm:presLayoutVars>
      </dgm:prSet>
      <dgm:spPr/>
    </dgm:pt>
    <dgm:pt modelId="{C65ECC0F-9F6C-4391-9293-BBC06DC7D4E4}" type="pres">
      <dgm:prSet presAssocID="{47FA5AE6-87CF-4433-9EA7-31B3EC67701C}" presName="sibTrans" presStyleCnt="0"/>
      <dgm:spPr/>
    </dgm:pt>
    <dgm:pt modelId="{B9BA166C-C989-49A6-A380-EA887C9A0F25}" type="pres">
      <dgm:prSet presAssocID="{C5358A77-BED0-475F-816E-D4FCA6E12ACB}" presName="node" presStyleLbl="node1" presStyleIdx="4" presStyleCnt="10">
        <dgm:presLayoutVars>
          <dgm:bulletEnabled val="1"/>
        </dgm:presLayoutVars>
      </dgm:prSet>
      <dgm:spPr/>
    </dgm:pt>
    <dgm:pt modelId="{AD816C51-E3F8-4724-B874-7A71FCF559D3}" type="pres">
      <dgm:prSet presAssocID="{4F798F4E-F83F-4C6F-9AE9-A328A01433D0}" presName="sibTrans" presStyleCnt="0"/>
      <dgm:spPr/>
    </dgm:pt>
    <dgm:pt modelId="{49EE01FA-BB1E-4F89-85A7-AAB9244B7D7D}" type="pres">
      <dgm:prSet presAssocID="{43AEE57A-74B4-4D2B-B457-449D3AD1C4F5}" presName="node" presStyleLbl="node1" presStyleIdx="5" presStyleCnt="10">
        <dgm:presLayoutVars>
          <dgm:bulletEnabled val="1"/>
        </dgm:presLayoutVars>
      </dgm:prSet>
      <dgm:spPr/>
    </dgm:pt>
    <dgm:pt modelId="{EB16BDC7-00EE-44E5-9F60-C841909B07C0}" type="pres">
      <dgm:prSet presAssocID="{8D1C6940-C0F5-40E1-A7A3-E84197E76AF9}" presName="sibTrans" presStyleCnt="0"/>
      <dgm:spPr/>
    </dgm:pt>
    <dgm:pt modelId="{8AA2D38D-BDD2-49EC-AB91-C956DC6FFBFB}" type="pres">
      <dgm:prSet presAssocID="{A8C348F3-51CA-45A6-B51D-56C3F3EA99DC}" presName="node" presStyleLbl="node1" presStyleIdx="6" presStyleCnt="10">
        <dgm:presLayoutVars>
          <dgm:bulletEnabled val="1"/>
        </dgm:presLayoutVars>
      </dgm:prSet>
      <dgm:spPr/>
    </dgm:pt>
    <dgm:pt modelId="{3B2496C0-8A36-48A6-A9E7-8F1CC3226C8E}" type="pres">
      <dgm:prSet presAssocID="{A10D0BD7-FF96-4104-85C2-CA72BD8EFC33}" presName="sibTrans" presStyleCnt="0"/>
      <dgm:spPr/>
    </dgm:pt>
    <dgm:pt modelId="{B1691CE8-A4A9-49B2-8DCA-41272559064F}" type="pres">
      <dgm:prSet presAssocID="{FEC1609F-2D7E-45FE-ADC6-D379939FE0C9}" presName="node" presStyleLbl="node1" presStyleIdx="7" presStyleCnt="10">
        <dgm:presLayoutVars>
          <dgm:bulletEnabled val="1"/>
        </dgm:presLayoutVars>
      </dgm:prSet>
      <dgm:spPr/>
    </dgm:pt>
    <dgm:pt modelId="{5CC1AAF5-8502-4713-BFCA-03D5905204AD}" type="pres">
      <dgm:prSet presAssocID="{6F92869B-0043-4601-A031-B2D5E98B0677}" presName="sibTrans" presStyleCnt="0"/>
      <dgm:spPr/>
    </dgm:pt>
    <dgm:pt modelId="{ED164374-2304-4E0A-BCEF-B942B42D180F}" type="pres">
      <dgm:prSet presAssocID="{8809A9F5-B79C-48E9-9597-2AA9EE86EF48}" presName="node" presStyleLbl="node1" presStyleIdx="8" presStyleCnt="10">
        <dgm:presLayoutVars>
          <dgm:bulletEnabled val="1"/>
        </dgm:presLayoutVars>
      </dgm:prSet>
      <dgm:spPr/>
    </dgm:pt>
    <dgm:pt modelId="{C364BAA7-56A1-47EE-B471-6D1A5BBD2E5D}" type="pres">
      <dgm:prSet presAssocID="{60FBE917-44CA-4C21-889A-E11E15DBCE13}" presName="sibTrans" presStyleCnt="0"/>
      <dgm:spPr/>
    </dgm:pt>
    <dgm:pt modelId="{809E3AD8-E073-4A46-8599-67C4ADE9880E}" type="pres">
      <dgm:prSet presAssocID="{BA47FD5F-53CD-4616-BC3C-1F11B0C16B23}" presName="node" presStyleLbl="node1" presStyleIdx="9" presStyleCnt="10">
        <dgm:presLayoutVars>
          <dgm:bulletEnabled val="1"/>
        </dgm:presLayoutVars>
      </dgm:prSet>
      <dgm:spPr/>
    </dgm:pt>
  </dgm:ptLst>
  <dgm:cxnLst>
    <dgm:cxn modelId="{9929FB0E-8A8B-4D5C-9D37-1EC31C5E1675}" srcId="{A137A096-5FE1-41BA-830F-FDA2EDB4FC2E}" destId="{6B47877B-A879-4D68-ADD1-A2BF505FD848}" srcOrd="0" destOrd="0" parTransId="{131C4913-0AEA-44A5-87CD-0929454A01FE}" sibTransId="{07E0327A-682B-40C2-8AA6-A057E50F183C}"/>
    <dgm:cxn modelId="{C620B814-E506-4D3F-A8A9-4B6B9CD63135}" type="presOf" srcId="{4414EC87-0B81-47BD-8D19-5D705224C969}" destId="{834260E3-59CB-4D2F-A835-057C8FAA0E5F}" srcOrd="0" destOrd="0" presId="urn:microsoft.com/office/officeart/2005/8/layout/default"/>
    <dgm:cxn modelId="{26C74F20-EA04-4E80-AB22-23EE920BBEDD}" srcId="{A137A096-5FE1-41BA-830F-FDA2EDB4FC2E}" destId="{A8C348F3-51CA-45A6-B51D-56C3F3EA99DC}" srcOrd="6" destOrd="0" parTransId="{BD082916-F649-462A-AE24-1026A4306315}" sibTransId="{A10D0BD7-FF96-4104-85C2-CA72BD8EFC33}"/>
    <dgm:cxn modelId="{8667D933-7CE4-4CA3-B5EA-869CA76CB4B9}" srcId="{A137A096-5FE1-41BA-830F-FDA2EDB4FC2E}" destId="{FEC1609F-2D7E-45FE-ADC6-D379939FE0C9}" srcOrd="7" destOrd="0" parTransId="{09437256-40A2-4FA3-B320-B29D51E1A213}" sibTransId="{6F92869B-0043-4601-A031-B2D5E98B0677}"/>
    <dgm:cxn modelId="{4567F333-99AE-48A5-901F-57C323CC619C}" type="presOf" srcId="{8809A9F5-B79C-48E9-9597-2AA9EE86EF48}" destId="{ED164374-2304-4E0A-BCEF-B942B42D180F}" srcOrd="0" destOrd="0" presId="urn:microsoft.com/office/officeart/2005/8/layout/default"/>
    <dgm:cxn modelId="{8A8C3A3D-06AA-4C42-8DAF-E53BB5F6C5BD}" srcId="{A137A096-5FE1-41BA-830F-FDA2EDB4FC2E}" destId="{8809A9F5-B79C-48E9-9597-2AA9EE86EF48}" srcOrd="8" destOrd="0" parTransId="{C3D6545F-2850-427D-86C8-827B98FC4A41}" sibTransId="{60FBE917-44CA-4C21-889A-E11E15DBCE13}"/>
    <dgm:cxn modelId="{ED21115F-E713-420C-BCD6-E69E8F30D0BE}" type="presOf" srcId="{43AEE57A-74B4-4D2B-B457-449D3AD1C4F5}" destId="{49EE01FA-BB1E-4F89-85A7-AAB9244B7D7D}" srcOrd="0" destOrd="0" presId="urn:microsoft.com/office/officeart/2005/8/layout/default"/>
    <dgm:cxn modelId="{88D08B62-1EAE-4085-AB09-44DF2F481458}" type="presOf" srcId="{D586A09B-B2FA-43CB-A79F-53B3D3911334}" destId="{EE79667F-61D9-43A9-AFBE-58D4C9EE08EC}" srcOrd="0" destOrd="0" presId="urn:microsoft.com/office/officeart/2005/8/layout/default"/>
    <dgm:cxn modelId="{D3EB9263-7E73-407D-BA8A-42B736266594}" srcId="{A137A096-5FE1-41BA-830F-FDA2EDB4FC2E}" destId="{BA47FD5F-53CD-4616-BC3C-1F11B0C16B23}" srcOrd="9" destOrd="0" parTransId="{34FF865D-40D6-404B-9777-CFE095B7ADC9}" sibTransId="{24D34F51-5F7B-4375-A814-2CB615372003}"/>
    <dgm:cxn modelId="{C8EFA963-55A0-4B50-8128-FD5B4DF1C982}" type="presOf" srcId="{6B47877B-A879-4D68-ADD1-A2BF505FD848}" destId="{0D589483-952B-4F93-9D32-675D00F46167}" srcOrd="0" destOrd="0" presId="urn:microsoft.com/office/officeart/2005/8/layout/default"/>
    <dgm:cxn modelId="{B14B3569-4098-44BE-8393-12A74DE8BDD2}" srcId="{A137A096-5FE1-41BA-830F-FDA2EDB4FC2E}" destId="{B08D2AE5-7E30-4964-A730-559F7F53151D}" srcOrd="3" destOrd="0" parTransId="{6B8A969A-85A4-4019-B7FB-5380797DC7AE}" sibTransId="{47FA5AE6-87CF-4433-9EA7-31B3EC67701C}"/>
    <dgm:cxn modelId="{BA4D7E79-2238-48DA-87C2-A44B95C0EAC2}" srcId="{A137A096-5FE1-41BA-830F-FDA2EDB4FC2E}" destId="{43AEE57A-74B4-4D2B-B457-449D3AD1C4F5}" srcOrd="5" destOrd="0" parTransId="{7502C54A-4BE6-4462-9379-5802B553706E}" sibTransId="{8D1C6940-C0F5-40E1-A7A3-E84197E76AF9}"/>
    <dgm:cxn modelId="{2388CC7B-9B2D-4A9F-84E1-D2659E8B5CD6}" type="presOf" srcId="{B08D2AE5-7E30-4964-A730-559F7F53151D}" destId="{EA19A0DC-DB5D-4F63-98E0-E748357D3025}" srcOrd="0" destOrd="0" presId="urn:microsoft.com/office/officeart/2005/8/layout/default"/>
    <dgm:cxn modelId="{7D9A0299-5F7E-4350-AE4F-E7CB8F570666}" srcId="{A137A096-5FE1-41BA-830F-FDA2EDB4FC2E}" destId="{D586A09B-B2FA-43CB-A79F-53B3D3911334}" srcOrd="1" destOrd="0" parTransId="{4A6C0F3A-C914-43D5-A7A6-B85EBD9BA715}" sibTransId="{1C4CC540-8968-457B-BD46-678776A5D8BF}"/>
    <dgm:cxn modelId="{41329AA5-4072-4F57-B8F2-E76BB0C6298D}" type="presOf" srcId="{FEC1609F-2D7E-45FE-ADC6-D379939FE0C9}" destId="{B1691CE8-A4A9-49B2-8DCA-41272559064F}" srcOrd="0" destOrd="0" presId="urn:microsoft.com/office/officeart/2005/8/layout/default"/>
    <dgm:cxn modelId="{227F47B1-06AD-4C69-A73C-6B15C8ED18BF}" srcId="{A137A096-5FE1-41BA-830F-FDA2EDB4FC2E}" destId="{C5358A77-BED0-475F-816E-D4FCA6E12ACB}" srcOrd="4" destOrd="0" parTransId="{18F9D0C6-50F2-4654-967B-35D7B4CB2F41}" sibTransId="{4F798F4E-F83F-4C6F-9AE9-A328A01433D0}"/>
    <dgm:cxn modelId="{41EC94B1-4E1E-46A6-80E3-370D1A3C550C}" type="presOf" srcId="{A8C348F3-51CA-45A6-B51D-56C3F3EA99DC}" destId="{8AA2D38D-BDD2-49EC-AB91-C956DC6FFBFB}" srcOrd="0" destOrd="0" presId="urn:microsoft.com/office/officeart/2005/8/layout/default"/>
    <dgm:cxn modelId="{5F19C9C4-75E1-408D-ABCF-D037FC1E7CEB}" type="presOf" srcId="{BA47FD5F-53CD-4616-BC3C-1F11B0C16B23}" destId="{809E3AD8-E073-4A46-8599-67C4ADE9880E}" srcOrd="0" destOrd="0" presId="urn:microsoft.com/office/officeart/2005/8/layout/default"/>
    <dgm:cxn modelId="{BFCF4BD5-32F2-43C7-8419-19FAF777E41F}" type="presOf" srcId="{C5358A77-BED0-475F-816E-D4FCA6E12ACB}" destId="{B9BA166C-C989-49A6-A380-EA887C9A0F25}" srcOrd="0" destOrd="0" presId="urn:microsoft.com/office/officeart/2005/8/layout/default"/>
    <dgm:cxn modelId="{34CFA7DC-C1F4-4BDC-A3C5-848EC7104D9A}" srcId="{A137A096-5FE1-41BA-830F-FDA2EDB4FC2E}" destId="{4414EC87-0B81-47BD-8D19-5D705224C969}" srcOrd="2" destOrd="0" parTransId="{CFCDEB6D-F5E6-439D-90F0-A2BC3A565FB6}" sibTransId="{96D1BF90-0F12-465D-94FC-5481A081D3E3}"/>
    <dgm:cxn modelId="{2649C2F2-8330-4DCA-978D-CDCEA668382F}" type="presOf" srcId="{A137A096-5FE1-41BA-830F-FDA2EDB4FC2E}" destId="{3E8C4733-DCEA-4264-9D84-4716ED0531D1}" srcOrd="0" destOrd="0" presId="urn:microsoft.com/office/officeart/2005/8/layout/default"/>
    <dgm:cxn modelId="{AE268FD8-24F7-4E06-A067-787D3499D48A}" type="presParOf" srcId="{3E8C4733-DCEA-4264-9D84-4716ED0531D1}" destId="{0D589483-952B-4F93-9D32-675D00F46167}" srcOrd="0" destOrd="0" presId="urn:microsoft.com/office/officeart/2005/8/layout/default"/>
    <dgm:cxn modelId="{C80F28A3-BEF9-4EF7-AF76-F38E1569447C}" type="presParOf" srcId="{3E8C4733-DCEA-4264-9D84-4716ED0531D1}" destId="{AA1625EB-B249-4B86-B17A-3A9060ABE84A}" srcOrd="1" destOrd="0" presId="urn:microsoft.com/office/officeart/2005/8/layout/default"/>
    <dgm:cxn modelId="{3EA7A577-9E00-46D0-8BB3-03EE9C893FFC}" type="presParOf" srcId="{3E8C4733-DCEA-4264-9D84-4716ED0531D1}" destId="{EE79667F-61D9-43A9-AFBE-58D4C9EE08EC}" srcOrd="2" destOrd="0" presId="urn:microsoft.com/office/officeart/2005/8/layout/default"/>
    <dgm:cxn modelId="{8017D1A6-DFFA-4B0D-8949-BEE16DC7EDC4}" type="presParOf" srcId="{3E8C4733-DCEA-4264-9D84-4716ED0531D1}" destId="{D7A70903-4E02-4257-8FC7-6E157177BD1E}" srcOrd="3" destOrd="0" presId="urn:microsoft.com/office/officeart/2005/8/layout/default"/>
    <dgm:cxn modelId="{3B31D759-2069-4BC2-A73C-4D423A83F389}" type="presParOf" srcId="{3E8C4733-DCEA-4264-9D84-4716ED0531D1}" destId="{834260E3-59CB-4D2F-A835-057C8FAA0E5F}" srcOrd="4" destOrd="0" presId="urn:microsoft.com/office/officeart/2005/8/layout/default"/>
    <dgm:cxn modelId="{769A8912-68ED-49E6-9EAF-3AD20743ED6A}" type="presParOf" srcId="{3E8C4733-DCEA-4264-9D84-4716ED0531D1}" destId="{F1F8EB3D-6B48-49B1-A251-ACF20106986D}" srcOrd="5" destOrd="0" presId="urn:microsoft.com/office/officeart/2005/8/layout/default"/>
    <dgm:cxn modelId="{A5A20F23-83E5-419A-A203-1AF1344A7384}" type="presParOf" srcId="{3E8C4733-DCEA-4264-9D84-4716ED0531D1}" destId="{EA19A0DC-DB5D-4F63-98E0-E748357D3025}" srcOrd="6" destOrd="0" presId="urn:microsoft.com/office/officeart/2005/8/layout/default"/>
    <dgm:cxn modelId="{9A4ABE25-D1E4-4479-889E-0576FDA4B50A}" type="presParOf" srcId="{3E8C4733-DCEA-4264-9D84-4716ED0531D1}" destId="{C65ECC0F-9F6C-4391-9293-BBC06DC7D4E4}" srcOrd="7" destOrd="0" presId="urn:microsoft.com/office/officeart/2005/8/layout/default"/>
    <dgm:cxn modelId="{8B27ABA4-B0FA-442A-9BFB-5735C7C60A10}" type="presParOf" srcId="{3E8C4733-DCEA-4264-9D84-4716ED0531D1}" destId="{B9BA166C-C989-49A6-A380-EA887C9A0F25}" srcOrd="8" destOrd="0" presId="urn:microsoft.com/office/officeart/2005/8/layout/default"/>
    <dgm:cxn modelId="{31C55A58-0B49-485D-A132-03132874F347}" type="presParOf" srcId="{3E8C4733-DCEA-4264-9D84-4716ED0531D1}" destId="{AD816C51-E3F8-4724-B874-7A71FCF559D3}" srcOrd="9" destOrd="0" presId="urn:microsoft.com/office/officeart/2005/8/layout/default"/>
    <dgm:cxn modelId="{511B21E5-32BC-4AE3-A5C0-D26F8DFFB500}" type="presParOf" srcId="{3E8C4733-DCEA-4264-9D84-4716ED0531D1}" destId="{49EE01FA-BB1E-4F89-85A7-AAB9244B7D7D}" srcOrd="10" destOrd="0" presId="urn:microsoft.com/office/officeart/2005/8/layout/default"/>
    <dgm:cxn modelId="{0DE30550-810C-425B-8F89-B2F2624802E5}" type="presParOf" srcId="{3E8C4733-DCEA-4264-9D84-4716ED0531D1}" destId="{EB16BDC7-00EE-44E5-9F60-C841909B07C0}" srcOrd="11" destOrd="0" presId="urn:microsoft.com/office/officeart/2005/8/layout/default"/>
    <dgm:cxn modelId="{6F32B938-596A-4A28-9E56-39899A6DA89A}" type="presParOf" srcId="{3E8C4733-DCEA-4264-9D84-4716ED0531D1}" destId="{8AA2D38D-BDD2-49EC-AB91-C956DC6FFBFB}" srcOrd="12" destOrd="0" presId="urn:microsoft.com/office/officeart/2005/8/layout/default"/>
    <dgm:cxn modelId="{1C1BDBF5-AD6C-4BEC-A04B-69120C7BD186}" type="presParOf" srcId="{3E8C4733-DCEA-4264-9D84-4716ED0531D1}" destId="{3B2496C0-8A36-48A6-A9E7-8F1CC3226C8E}" srcOrd="13" destOrd="0" presId="urn:microsoft.com/office/officeart/2005/8/layout/default"/>
    <dgm:cxn modelId="{08CBF02D-B166-46E2-AD5D-96EF832C9BF1}" type="presParOf" srcId="{3E8C4733-DCEA-4264-9D84-4716ED0531D1}" destId="{B1691CE8-A4A9-49B2-8DCA-41272559064F}" srcOrd="14" destOrd="0" presId="urn:microsoft.com/office/officeart/2005/8/layout/default"/>
    <dgm:cxn modelId="{434306F1-3934-41EF-A595-439BBD38C950}" type="presParOf" srcId="{3E8C4733-DCEA-4264-9D84-4716ED0531D1}" destId="{5CC1AAF5-8502-4713-BFCA-03D5905204AD}" srcOrd="15" destOrd="0" presId="urn:microsoft.com/office/officeart/2005/8/layout/default"/>
    <dgm:cxn modelId="{17E9A790-1AF9-4C40-AC27-81AC413DAD1F}" type="presParOf" srcId="{3E8C4733-DCEA-4264-9D84-4716ED0531D1}" destId="{ED164374-2304-4E0A-BCEF-B942B42D180F}" srcOrd="16" destOrd="0" presId="urn:microsoft.com/office/officeart/2005/8/layout/default"/>
    <dgm:cxn modelId="{6097A8BE-FBFF-49F9-A8D5-095B68E31840}" type="presParOf" srcId="{3E8C4733-DCEA-4264-9D84-4716ED0531D1}" destId="{C364BAA7-56A1-47EE-B471-6D1A5BBD2E5D}" srcOrd="17" destOrd="0" presId="urn:microsoft.com/office/officeart/2005/8/layout/default"/>
    <dgm:cxn modelId="{C448F001-B0C2-4D24-B374-455694693869}" type="presParOf" srcId="{3E8C4733-DCEA-4264-9D84-4716ED0531D1}" destId="{809E3AD8-E073-4A46-8599-67C4ADE9880E}"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08C552-D25C-426A-B4F7-27EA8DCD33F2}">
      <dsp:nvSpPr>
        <dsp:cNvPr id="0" name=""/>
        <dsp:cNvSpPr/>
      </dsp:nvSpPr>
      <dsp:spPr>
        <a:xfrm>
          <a:off x="0" y="467"/>
          <a:ext cx="10333074" cy="10933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8705EC-1B22-4675-AC35-FA076E21C95A}">
      <dsp:nvSpPr>
        <dsp:cNvPr id="0" name=""/>
        <dsp:cNvSpPr/>
      </dsp:nvSpPr>
      <dsp:spPr>
        <a:xfrm>
          <a:off x="330743" y="246475"/>
          <a:ext cx="601352" cy="6013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95241B-3C13-4D5B-9464-0B00C3DD5C56}">
      <dsp:nvSpPr>
        <dsp:cNvPr id="0" name=""/>
        <dsp:cNvSpPr/>
      </dsp:nvSpPr>
      <dsp:spPr>
        <a:xfrm>
          <a:off x="1262839" y="467"/>
          <a:ext cx="9070234" cy="1093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715" tIns="115715" rIns="115715" bIns="115715" numCol="1" spcCol="1270" anchor="ctr" anchorCtr="0">
          <a:noAutofit/>
        </a:bodyPr>
        <a:lstStyle/>
        <a:p>
          <a:pPr marL="0" lvl="0" indent="0" algn="l" defTabSz="1955800">
            <a:lnSpc>
              <a:spcPct val="100000"/>
            </a:lnSpc>
            <a:spcBef>
              <a:spcPct val="0"/>
            </a:spcBef>
            <a:spcAft>
              <a:spcPct val="35000"/>
            </a:spcAft>
            <a:buNone/>
          </a:pPr>
          <a:r>
            <a:rPr lang="en-GB" sz="4400" b="1" kern="1200" dirty="0"/>
            <a:t>History Focus – The Great Fire of London</a:t>
          </a:r>
          <a:endParaRPr lang="en-US" sz="4400" b="1" kern="1200" dirty="0"/>
        </a:p>
      </dsp:txBody>
      <dsp:txXfrm>
        <a:off x="1262839" y="467"/>
        <a:ext cx="9070234" cy="1093367"/>
      </dsp:txXfrm>
    </dsp:sp>
    <dsp:sp modelId="{32309A5D-ED10-4E1A-A6F0-8A55FD33CFE8}">
      <dsp:nvSpPr>
        <dsp:cNvPr id="0" name=""/>
        <dsp:cNvSpPr/>
      </dsp:nvSpPr>
      <dsp:spPr>
        <a:xfrm>
          <a:off x="0" y="1367177"/>
          <a:ext cx="10333074" cy="10933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6652F-9757-4F89-9B29-194F635C0972}">
      <dsp:nvSpPr>
        <dsp:cNvPr id="0" name=""/>
        <dsp:cNvSpPr/>
      </dsp:nvSpPr>
      <dsp:spPr>
        <a:xfrm>
          <a:off x="330743" y="1613184"/>
          <a:ext cx="601352" cy="6013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80C672-698B-465A-A867-A2EFED0DD439}">
      <dsp:nvSpPr>
        <dsp:cNvPr id="0" name=""/>
        <dsp:cNvSpPr/>
      </dsp:nvSpPr>
      <dsp:spPr>
        <a:xfrm>
          <a:off x="1262839" y="1367177"/>
          <a:ext cx="9070234" cy="1093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715" tIns="115715" rIns="115715" bIns="115715" numCol="1" spcCol="1270" anchor="ctr" anchorCtr="0">
          <a:noAutofit/>
        </a:bodyPr>
        <a:lstStyle/>
        <a:p>
          <a:pPr marL="0" lvl="0" indent="0" algn="l" defTabSz="1955800">
            <a:lnSpc>
              <a:spcPct val="100000"/>
            </a:lnSpc>
            <a:spcBef>
              <a:spcPct val="0"/>
            </a:spcBef>
            <a:spcAft>
              <a:spcPct val="35000"/>
            </a:spcAft>
            <a:buNone/>
          </a:pPr>
          <a:r>
            <a:rPr lang="en-GB" sz="4400" b="1" kern="1200" dirty="0"/>
            <a:t>Geography Focus – Journey to Another Place</a:t>
          </a:r>
          <a:endParaRPr lang="en-US" sz="4400" b="1" kern="1200" dirty="0"/>
        </a:p>
      </dsp:txBody>
      <dsp:txXfrm>
        <a:off x="1262839" y="1367177"/>
        <a:ext cx="9070234" cy="1093367"/>
      </dsp:txXfrm>
    </dsp:sp>
    <dsp:sp modelId="{D346353F-C913-4508-9F06-DAAC64536881}">
      <dsp:nvSpPr>
        <dsp:cNvPr id="0" name=""/>
        <dsp:cNvSpPr/>
      </dsp:nvSpPr>
      <dsp:spPr>
        <a:xfrm>
          <a:off x="0" y="2734354"/>
          <a:ext cx="10333074" cy="10933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3B2171-1534-4B0C-B48D-2E18D1E849B7}">
      <dsp:nvSpPr>
        <dsp:cNvPr id="0" name=""/>
        <dsp:cNvSpPr/>
      </dsp:nvSpPr>
      <dsp:spPr>
        <a:xfrm>
          <a:off x="330743" y="2979894"/>
          <a:ext cx="601352" cy="6013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A73A8E-4F03-4833-95AC-8A74DFE20729}">
      <dsp:nvSpPr>
        <dsp:cNvPr id="0" name=""/>
        <dsp:cNvSpPr/>
      </dsp:nvSpPr>
      <dsp:spPr>
        <a:xfrm>
          <a:off x="1262839" y="2733886"/>
          <a:ext cx="9070234" cy="1093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715" tIns="115715" rIns="115715" bIns="115715" numCol="1" spcCol="1270" anchor="ctr" anchorCtr="0">
          <a:noAutofit/>
        </a:bodyPr>
        <a:lstStyle/>
        <a:p>
          <a:pPr marL="0" lvl="0" indent="0" algn="l" defTabSz="1955800">
            <a:lnSpc>
              <a:spcPct val="100000"/>
            </a:lnSpc>
            <a:spcBef>
              <a:spcPct val="0"/>
            </a:spcBef>
            <a:spcAft>
              <a:spcPct val="35000"/>
            </a:spcAft>
            <a:buNone/>
          </a:pPr>
          <a:r>
            <a:rPr lang="en-GB" sz="4400" b="1" kern="1200" dirty="0"/>
            <a:t>Science Focus – Our Beautiful World</a:t>
          </a:r>
          <a:endParaRPr lang="en-US" sz="4400" b="1" kern="1200" dirty="0"/>
        </a:p>
      </dsp:txBody>
      <dsp:txXfrm>
        <a:off x="1262839" y="2733886"/>
        <a:ext cx="9070234" cy="1093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63051-0A3B-4E67-86AB-015931D2B4A0}">
      <dsp:nvSpPr>
        <dsp:cNvPr id="0" name=""/>
        <dsp:cNvSpPr/>
      </dsp:nvSpPr>
      <dsp:spPr>
        <a:xfrm>
          <a:off x="0" y="0"/>
          <a:ext cx="6383102" cy="15998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15251F-B87F-4DB3-8554-EB265C5BF802}">
      <dsp:nvSpPr>
        <dsp:cNvPr id="0" name=""/>
        <dsp:cNvSpPr/>
      </dsp:nvSpPr>
      <dsp:spPr>
        <a:xfrm>
          <a:off x="483943" y="360641"/>
          <a:ext cx="879897" cy="8798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951EDA-1558-49DC-AB61-5A0A6256BA09}">
      <dsp:nvSpPr>
        <dsp:cNvPr id="0" name=""/>
        <dsp:cNvSpPr/>
      </dsp:nvSpPr>
      <dsp:spPr>
        <a:xfrm>
          <a:off x="1847785" y="683"/>
          <a:ext cx="4535316" cy="159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9314" tIns="169314" rIns="169314" bIns="169314" numCol="1" spcCol="1270" anchor="ctr" anchorCtr="0">
          <a:noAutofit/>
        </a:bodyPr>
        <a:lstStyle/>
        <a:p>
          <a:pPr marL="0" lvl="0" indent="0" algn="l" defTabSz="1778000">
            <a:lnSpc>
              <a:spcPct val="90000"/>
            </a:lnSpc>
            <a:spcBef>
              <a:spcPct val="0"/>
            </a:spcBef>
            <a:spcAft>
              <a:spcPct val="35000"/>
            </a:spcAft>
            <a:buNone/>
          </a:pPr>
          <a:r>
            <a:rPr lang="en-GB" sz="4000" b="1" kern="1200" dirty="0"/>
            <a:t>Autumn Term – Pantomime/Potential </a:t>
          </a:r>
          <a:r>
            <a:rPr lang="en-GB" sz="4000" b="1" kern="1200" dirty="0" err="1"/>
            <a:t>GFoL</a:t>
          </a:r>
          <a:r>
            <a:rPr lang="en-GB" sz="4000" b="1" kern="1200" dirty="0"/>
            <a:t> Visit</a:t>
          </a:r>
          <a:endParaRPr lang="en-US" sz="4000" b="1" kern="1200" dirty="0"/>
        </a:p>
      </dsp:txBody>
      <dsp:txXfrm>
        <a:off x="1847785" y="683"/>
        <a:ext cx="4535316" cy="1599813"/>
      </dsp:txXfrm>
    </dsp:sp>
    <dsp:sp modelId="{4199B948-CA46-4AB7-AD16-52F425D37A87}">
      <dsp:nvSpPr>
        <dsp:cNvPr id="0" name=""/>
        <dsp:cNvSpPr/>
      </dsp:nvSpPr>
      <dsp:spPr>
        <a:xfrm>
          <a:off x="0" y="2000451"/>
          <a:ext cx="6383102" cy="15998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9084B1-DFE8-4AA9-BA05-8702F066D753}">
      <dsp:nvSpPr>
        <dsp:cNvPr id="0" name=""/>
        <dsp:cNvSpPr/>
      </dsp:nvSpPr>
      <dsp:spPr>
        <a:xfrm>
          <a:off x="483943" y="2360409"/>
          <a:ext cx="879897" cy="8798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EE7636-407A-4AF6-AF02-F330060FF297}">
      <dsp:nvSpPr>
        <dsp:cNvPr id="0" name=""/>
        <dsp:cNvSpPr/>
      </dsp:nvSpPr>
      <dsp:spPr>
        <a:xfrm>
          <a:off x="1847785" y="2000451"/>
          <a:ext cx="4535316" cy="159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9314" tIns="169314" rIns="169314" bIns="169314" numCol="1" spcCol="1270" anchor="ctr" anchorCtr="0">
          <a:noAutofit/>
        </a:bodyPr>
        <a:lstStyle/>
        <a:p>
          <a:pPr marL="0" lvl="0" indent="0" algn="l" defTabSz="1778000">
            <a:lnSpc>
              <a:spcPct val="90000"/>
            </a:lnSpc>
            <a:spcBef>
              <a:spcPct val="0"/>
            </a:spcBef>
            <a:spcAft>
              <a:spcPct val="35000"/>
            </a:spcAft>
            <a:buNone/>
          </a:pPr>
          <a:r>
            <a:rPr lang="en-GB" sz="4000" b="1" kern="1200" dirty="0"/>
            <a:t>Spring Term – Aquarium/the beach</a:t>
          </a:r>
          <a:endParaRPr lang="en-US" sz="4000" b="1" kern="1200" dirty="0"/>
        </a:p>
      </dsp:txBody>
      <dsp:txXfrm>
        <a:off x="1847785" y="2000451"/>
        <a:ext cx="4535316" cy="1599813"/>
      </dsp:txXfrm>
    </dsp:sp>
    <dsp:sp modelId="{F47707D4-7AC1-4224-B7FC-6546DF4FA129}">
      <dsp:nvSpPr>
        <dsp:cNvPr id="0" name=""/>
        <dsp:cNvSpPr/>
      </dsp:nvSpPr>
      <dsp:spPr>
        <a:xfrm>
          <a:off x="0" y="4000218"/>
          <a:ext cx="6383102" cy="15998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CE0086-B5C3-4F86-9D4C-24FF6A514404}">
      <dsp:nvSpPr>
        <dsp:cNvPr id="0" name=""/>
        <dsp:cNvSpPr/>
      </dsp:nvSpPr>
      <dsp:spPr>
        <a:xfrm>
          <a:off x="483943" y="4360176"/>
          <a:ext cx="879897" cy="8798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B66F4E-C8B2-4447-958F-22E890DA054B}">
      <dsp:nvSpPr>
        <dsp:cNvPr id="0" name=""/>
        <dsp:cNvSpPr/>
      </dsp:nvSpPr>
      <dsp:spPr>
        <a:xfrm>
          <a:off x="1847785" y="4000218"/>
          <a:ext cx="4535316" cy="159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9314" tIns="169314" rIns="169314" bIns="169314" numCol="1" spcCol="1270" anchor="ctr" anchorCtr="0">
          <a:noAutofit/>
        </a:bodyPr>
        <a:lstStyle/>
        <a:p>
          <a:pPr marL="0" lvl="0" indent="0" algn="l" defTabSz="1778000">
            <a:lnSpc>
              <a:spcPct val="90000"/>
            </a:lnSpc>
            <a:spcBef>
              <a:spcPct val="0"/>
            </a:spcBef>
            <a:spcAft>
              <a:spcPct val="35000"/>
            </a:spcAft>
            <a:buNone/>
          </a:pPr>
          <a:r>
            <a:rPr lang="en-GB" sz="4000" b="1" kern="1200" dirty="0"/>
            <a:t>Summer Term – Local visit - TBC</a:t>
          </a:r>
          <a:endParaRPr lang="en-US" sz="4000" b="1" kern="1200" dirty="0"/>
        </a:p>
      </dsp:txBody>
      <dsp:txXfrm>
        <a:off x="1847785" y="4000218"/>
        <a:ext cx="4535316" cy="15998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201752-7BC3-450B-945B-16583B66AAAB}">
      <dsp:nvSpPr>
        <dsp:cNvPr id="0" name=""/>
        <dsp:cNvSpPr/>
      </dsp:nvSpPr>
      <dsp:spPr>
        <a:xfrm>
          <a:off x="63023" y="619263"/>
          <a:ext cx="1498457" cy="149845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9FD2A0-5F1B-4BA6-AAB0-A84F867A6598}">
      <dsp:nvSpPr>
        <dsp:cNvPr id="0" name=""/>
        <dsp:cNvSpPr/>
      </dsp:nvSpPr>
      <dsp:spPr>
        <a:xfrm>
          <a:off x="377699" y="933939"/>
          <a:ext cx="869105" cy="86910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E1AE35-BFD3-4649-A4FB-15299AEFAC0B}">
      <dsp:nvSpPr>
        <dsp:cNvPr id="0" name=""/>
        <dsp:cNvSpPr/>
      </dsp:nvSpPr>
      <dsp:spPr>
        <a:xfrm>
          <a:off x="1882578" y="647434"/>
          <a:ext cx="3532077" cy="1498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r>
            <a:rPr lang="en-GB" sz="3200" b="1" kern="1200" dirty="0"/>
            <a:t>Please make sure your child has the correct school uniform including plain black shoes (no sandals or open-toed shoes/no heels or trainers).</a:t>
          </a:r>
          <a:endParaRPr lang="en-US" sz="3200" b="1" kern="1200" dirty="0"/>
        </a:p>
      </dsp:txBody>
      <dsp:txXfrm>
        <a:off x="1882578" y="647434"/>
        <a:ext cx="3532077" cy="1498457"/>
      </dsp:txXfrm>
    </dsp:sp>
    <dsp:sp modelId="{BAF32EAE-E255-4D6E-B388-3FEF5D459D49}">
      <dsp:nvSpPr>
        <dsp:cNvPr id="0" name=""/>
        <dsp:cNvSpPr/>
      </dsp:nvSpPr>
      <dsp:spPr>
        <a:xfrm>
          <a:off x="6030093" y="619263"/>
          <a:ext cx="1498457" cy="149845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F333AF-6D0C-4540-8B88-CFD3A3BF02DF}">
      <dsp:nvSpPr>
        <dsp:cNvPr id="0" name=""/>
        <dsp:cNvSpPr/>
      </dsp:nvSpPr>
      <dsp:spPr>
        <a:xfrm>
          <a:off x="6344769" y="933939"/>
          <a:ext cx="869105" cy="86910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8EE922-607B-4605-9FB1-E37C825094F3}">
      <dsp:nvSpPr>
        <dsp:cNvPr id="0" name=""/>
        <dsp:cNvSpPr/>
      </dsp:nvSpPr>
      <dsp:spPr>
        <a:xfrm>
          <a:off x="7849648" y="619263"/>
          <a:ext cx="3532077" cy="1498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422400">
            <a:lnSpc>
              <a:spcPct val="90000"/>
            </a:lnSpc>
            <a:spcBef>
              <a:spcPct val="0"/>
            </a:spcBef>
            <a:spcAft>
              <a:spcPct val="35000"/>
            </a:spcAft>
            <a:buNone/>
          </a:pPr>
          <a:r>
            <a:rPr lang="en-GB" sz="3200" b="1" kern="1200" dirty="0"/>
            <a:t>It is advisable to keep long hair tied back while children are at school because it can obstruct their vision and distract them when they are learning.</a:t>
          </a:r>
          <a:endParaRPr lang="en-US" sz="3200" b="1" kern="1200" dirty="0"/>
        </a:p>
      </dsp:txBody>
      <dsp:txXfrm>
        <a:off x="7849648" y="619263"/>
        <a:ext cx="3532077" cy="1498457"/>
      </dsp:txXfrm>
    </dsp:sp>
    <dsp:sp modelId="{3302B5B3-D076-456E-B86B-73393BF65802}">
      <dsp:nvSpPr>
        <dsp:cNvPr id="0" name=""/>
        <dsp:cNvSpPr/>
      </dsp:nvSpPr>
      <dsp:spPr>
        <a:xfrm>
          <a:off x="63023" y="2985221"/>
          <a:ext cx="1498457" cy="149845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BE7CEE-35BB-4108-977D-2051EDEEB7C5}">
      <dsp:nvSpPr>
        <dsp:cNvPr id="0" name=""/>
        <dsp:cNvSpPr/>
      </dsp:nvSpPr>
      <dsp:spPr>
        <a:xfrm>
          <a:off x="377699" y="3299897"/>
          <a:ext cx="869105" cy="86910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A785A6-7374-40A6-BB6D-7B43986DA04F}">
      <dsp:nvSpPr>
        <dsp:cNvPr id="0" name=""/>
        <dsp:cNvSpPr/>
      </dsp:nvSpPr>
      <dsp:spPr>
        <a:xfrm>
          <a:off x="1882578" y="3235942"/>
          <a:ext cx="3532077" cy="1498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422400">
            <a:lnSpc>
              <a:spcPct val="90000"/>
            </a:lnSpc>
            <a:spcBef>
              <a:spcPct val="0"/>
            </a:spcBef>
            <a:spcAft>
              <a:spcPct val="35000"/>
            </a:spcAft>
            <a:buNone/>
          </a:pPr>
          <a:r>
            <a:rPr lang="en-GB" sz="3200" b="1" kern="1200" dirty="0"/>
            <a:t>Please keep hair accessories to a minimum – e.g. navy blue hair bobble/scrunchie, small hair slide to keep hair out of the eyes.</a:t>
          </a:r>
          <a:endParaRPr lang="en-US" sz="3200" b="1" kern="1200" dirty="0"/>
        </a:p>
      </dsp:txBody>
      <dsp:txXfrm>
        <a:off x="1882578" y="3235942"/>
        <a:ext cx="3532077" cy="1498457"/>
      </dsp:txXfrm>
    </dsp:sp>
    <dsp:sp modelId="{1261FEAC-9C58-4597-A419-6BC1C6CE8637}">
      <dsp:nvSpPr>
        <dsp:cNvPr id="0" name=""/>
        <dsp:cNvSpPr/>
      </dsp:nvSpPr>
      <dsp:spPr>
        <a:xfrm>
          <a:off x="6030093" y="2985221"/>
          <a:ext cx="1498457" cy="149845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17772E-2F66-40ED-B28D-70871D81EF1E}">
      <dsp:nvSpPr>
        <dsp:cNvPr id="0" name=""/>
        <dsp:cNvSpPr/>
      </dsp:nvSpPr>
      <dsp:spPr>
        <a:xfrm>
          <a:off x="6344769" y="3299897"/>
          <a:ext cx="869105" cy="86910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826CE4-CFFC-4A38-946C-D9F2B59DA091}">
      <dsp:nvSpPr>
        <dsp:cNvPr id="0" name=""/>
        <dsp:cNvSpPr/>
      </dsp:nvSpPr>
      <dsp:spPr>
        <a:xfrm>
          <a:off x="7849648" y="2985221"/>
          <a:ext cx="3532077" cy="1498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422400">
            <a:lnSpc>
              <a:spcPct val="90000"/>
            </a:lnSpc>
            <a:spcBef>
              <a:spcPct val="0"/>
            </a:spcBef>
            <a:spcAft>
              <a:spcPct val="35000"/>
            </a:spcAft>
            <a:buNone/>
          </a:pPr>
          <a:r>
            <a:rPr lang="en-GB" sz="3200" b="1" kern="1200" dirty="0"/>
            <a:t>Ensure that your child has a warm/waterproof winter coat for the cold weather as well as hats, gloves and scarves. Label everything!</a:t>
          </a:r>
          <a:endParaRPr lang="en-US" sz="3200" b="1" kern="1200" dirty="0"/>
        </a:p>
      </dsp:txBody>
      <dsp:txXfrm>
        <a:off x="7849648" y="2985221"/>
        <a:ext cx="3532077" cy="14984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E7E81D-BDA7-4038-875D-BE83DBF48DD2}">
      <dsp:nvSpPr>
        <dsp:cNvPr id="0" name=""/>
        <dsp:cNvSpPr/>
      </dsp:nvSpPr>
      <dsp:spPr>
        <a:xfrm>
          <a:off x="0" y="898"/>
          <a:ext cx="638310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01B2A8-9596-4203-BF97-A397F4DF5578}">
      <dsp:nvSpPr>
        <dsp:cNvPr id="0" name=""/>
        <dsp:cNvSpPr/>
      </dsp:nvSpPr>
      <dsp:spPr>
        <a:xfrm>
          <a:off x="0" y="898"/>
          <a:ext cx="6383102" cy="1275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b="1" kern="1200" dirty="0"/>
            <a:t>Your child will continue to build their confidence and fluency in reading and writing. By the end of the year, they should be able to write using full sentences and decode their reading books with ease.</a:t>
          </a:r>
          <a:endParaRPr lang="en-US" sz="2800" b="1" kern="1200" dirty="0"/>
        </a:p>
      </dsp:txBody>
      <dsp:txXfrm>
        <a:off x="0" y="898"/>
        <a:ext cx="6383102" cy="1275749"/>
      </dsp:txXfrm>
    </dsp:sp>
    <dsp:sp modelId="{564E88BD-4188-45D3-AFCD-E6E54822C518}">
      <dsp:nvSpPr>
        <dsp:cNvPr id="0" name=""/>
        <dsp:cNvSpPr/>
      </dsp:nvSpPr>
      <dsp:spPr>
        <a:xfrm>
          <a:off x="0" y="1276648"/>
          <a:ext cx="638310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1A7483-2616-49F6-8171-0F27D3F1A355}">
      <dsp:nvSpPr>
        <dsp:cNvPr id="0" name=""/>
        <dsp:cNvSpPr/>
      </dsp:nvSpPr>
      <dsp:spPr>
        <a:xfrm>
          <a:off x="0" y="1276648"/>
          <a:ext cx="6376868" cy="1771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b="1" kern="1200" dirty="0"/>
            <a:t>Phonics remains a big focus in Year 2. Your child will have phonics lessons every day, recapping their learning from Year 1 and applying this to writing. If they did not pass their phonics test in Year 1, they will retake this year. </a:t>
          </a:r>
          <a:endParaRPr lang="en-US" sz="2800" b="1" kern="1200" dirty="0"/>
        </a:p>
      </dsp:txBody>
      <dsp:txXfrm>
        <a:off x="0" y="1276648"/>
        <a:ext cx="6376868" cy="1771670"/>
      </dsp:txXfrm>
    </dsp:sp>
    <dsp:sp modelId="{A8377EF1-3B81-4B2E-BB07-0E68FFD2345F}">
      <dsp:nvSpPr>
        <dsp:cNvPr id="0" name=""/>
        <dsp:cNvSpPr/>
      </dsp:nvSpPr>
      <dsp:spPr>
        <a:xfrm>
          <a:off x="0" y="3048318"/>
          <a:ext cx="638310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91E30B-5F20-46FF-BC3E-BF1D45A847DC}">
      <dsp:nvSpPr>
        <dsp:cNvPr id="0" name=""/>
        <dsp:cNvSpPr/>
      </dsp:nvSpPr>
      <dsp:spPr>
        <a:xfrm>
          <a:off x="0" y="3048318"/>
          <a:ext cx="6383102" cy="1275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i="0" kern="1200" dirty="0"/>
            <a:t>Children in Year 2 should begin to join their handwriting, providing their letter formation is accurate at this stage. If it is not, this will be a focus before allowing children to learn to join.</a:t>
          </a:r>
        </a:p>
        <a:p>
          <a:pPr marL="0" lvl="0" indent="0" algn="l" defTabSz="1244600">
            <a:lnSpc>
              <a:spcPct val="90000"/>
            </a:lnSpc>
            <a:spcBef>
              <a:spcPct val="0"/>
            </a:spcBef>
            <a:spcAft>
              <a:spcPct val="35000"/>
            </a:spcAft>
            <a:buNone/>
          </a:pPr>
          <a:r>
            <a:rPr lang="en-US" sz="2800" b="1" i="0" kern="1200" dirty="0"/>
            <a:t>Children should be applying their phonetical awareness in their writing now, but should do this with increased accuracy in Year 2, considering alternative sounds. They should also be spelling the first 200 high frequency words accurately.</a:t>
          </a:r>
        </a:p>
      </dsp:txBody>
      <dsp:txXfrm>
        <a:off x="0" y="3048318"/>
        <a:ext cx="6383102" cy="1275749"/>
      </dsp:txXfrm>
    </dsp:sp>
    <dsp:sp modelId="{65CE12BC-C5D5-405F-AD31-3CDF12EE5930}">
      <dsp:nvSpPr>
        <dsp:cNvPr id="0" name=""/>
        <dsp:cNvSpPr/>
      </dsp:nvSpPr>
      <dsp:spPr>
        <a:xfrm>
          <a:off x="0" y="4324067"/>
          <a:ext cx="638310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D48BA4-DEBC-4F28-955E-F0160E51FB2B}">
      <dsp:nvSpPr>
        <dsp:cNvPr id="0" name=""/>
        <dsp:cNvSpPr/>
      </dsp:nvSpPr>
      <dsp:spPr>
        <a:xfrm>
          <a:off x="0" y="4324067"/>
          <a:ext cx="6383102" cy="1275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endParaRPr lang="en-US" sz="2800" kern="1200" dirty="0"/>
        </a:p>
      </dsp:txBody>
      <dsp:txXfrm>
        <a:off x="0" y="4324067"/>
        <a:ext cx="6383102" cy="12757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20B774-13F8-4C62-9153-B4F1D6EDC7FA}">
      <dsp:nvSpPr>
        <dsp:cNvPr id="0" name=""/>
        <dsp:cNvSpPr/>
      </dsp:nvSpPr>
      <dsp:spPr>
        <a:xfrm>
          <a:off x="0" y="673658"/>
          <a:ext cx="6383102" cy="13525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b="1" kern="1200" dirty="0"/>
            <a:t>Breakfast club starts at 7:30am. Children will then be taken to their classes ready for the start of the day.</a:t>
          </a:r>
          <a:endParaRPr lang="en-US" sz="3400" b="1" kern="1200" dirty="0"/>
        </a:p>
      </dsp:txBody>
      <dsp:txXfrm>
        <a:off x="66025" y="739683"/>
        <a:ext cx="6251052" cy="1220470"/>
      </dsp:txXfrm>
    </dsp:sp>
    <dsp:sp modelId="{0D720ABE-3CBC-4286-A865-6E8937C91B5D}">
      <dsp:nvSpPr>
        <dsp:cNvPr id="0" name=""/>
        <dsp:cNvSpPr/>
      </dsp:nvSpPr>
      <dsp:spPr>
        <a:xfrm>
          <a:off x="0" y="2124098"/>
          <a:ext cx="6383102" cy="1352520"/>
        </a:xfrm>
        <a:prstGeom prst="roundRect">
          <a:avLst/>
        </a:prstGeom>
        <a:solidFill>
          <a:schemeClr val="accent2">
            <a:hueOff val="-638765"/>
            <a:satOff val="-59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b="1" kern="1200" dirty="0"/>
            <a:t>After School club runs until 5:45pm. Children will need to be collected from the main gate by this time at the latest.</a:t>
          </a:r>
          <a:endParaRPr lang="en-US" sz="3400" b="1" kern="1200" dirty="0"/>
        </a:p>
      </dsp:txBody>
      <dsp:txXfrm>
        <a:off x="66025" y="2190123"/>
        <a:ext cx="6251052" cy="1220470"/>
      </dsp:txXfrm>
    </dsp:sp>
    <dsp:sp modelId="{77D9DD86-AD40-4126-8F3A-CF852C5625A9}">
      <dsp:nvSpPr>
        <dsp:cNvPr id="0" name=""/>
        <dsp:cNvSpPr/>
      </dsp:nvSpPr>
      <dsp:spPr>
        <a:xfrm>
          <a:off x="0" y="3574538"/>
          <a:ext cx="6383102" cy="1352520"/>
        </a:xfrm>
        <a:prstGeom prst="roundRect">
          <a:avLst/>
        </a:prstGeom>
        <a:solidFill>
          <a:schemeClr val="accent2">
            <a:hueOff val="-1277530"/>
            <a:satOff val="-1196"/>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b="1" kern="1200" dirty="0"/>
            <a:t>If you would like to use either or both of these clubs you will need to book in advance via </a:t>
          </a:r>
          <a:r>
            <a:rPr lang="en-GB" sz="3400" b="1" kern="1200" dirty="0" err="1"/>
            <a:t>Scopay</a:t>
          </a:r>
          <a:r>
            <a:rPr lang="en-GB" sz="3400" b="1" kern="1200" dirty="0"/>
            <a:t>.</a:t>
          </a:r>
          <a:endParaRPr lang="en-US" sz="3400" b="1" kern="1200" dirty="0"/>
        </a:p>
      </dsp:txBody>
      <dsp:txXfrm>
        <a:off x="66025" y="3640563"/>
        <a:ext cx="6251052" cy="12204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589483-952B-4F93-9D32-675D00F46167}">
      <dsp:nvSpPr>
        <dsp:cNvPr id="0" name=""/>
        <dsp:cNvSpPr/>
      </dsp:nvSpPr>
      <dsp:spPr>
        <a:xfrm>
          <a:off x="0" y="107486"/>
          <a:ext cx="1994719" cy="119683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learn. </a:t>
          </a:r>
          <a:endParaRPr lang="en-US" sz="2000" kern="1200"/>
        </a:p>
      </dsp:txBody>
      <dsp:txXfrm>
        <a:off x="0" y="107486"/>
        <a:ext cx="1994719" cy="1196831"/>
      </dsp:txXfrm>
    </dsp:sp>
    <dsp:sp modelId="{EE79667F-61D9-43A9-AFBE-58D4C9EE08EC}">
      <dsp:nvSpPr>
        <dsp:cNvPr id="0" name=""/>
        <dsp:cNvSpPr/>
      </dsp:nvSpPr>
      <dsp:spPr>
        <a:xfrm>
          <a:off x="2194191" y="107486"/>
          <a:ext cx="1994719" cy="119683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have fun. </a:t>
          </a:r>
          <a:endParaRPr lang="en-US" sz="2000" kern="1200"/>
        </a:p>
      </dsp:txBody>
      <dsp:txXfrm>
        <a:off x="2194191" y="107486"/>
        <a:ext cx="1994719" cy="1196831"/>
      </dsp:txXfrm>
    </dsp:sp>
    <dsp:sp modelId="{834260E3-59CB-4D2F-A835-057C8FAA0E5F}">
      <dsp:nvSpPr>
        <dsp:cNvPr id="0" name=""/>
        <dsp:cNvSpPr/>
      </dsp:nvSpPr>
      <dsp:spPr>
        <a:xfrm>
          <a:off x="4388382" y="107486"/>
          <a:ext cx="1994719" cy="119683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make new friends. Miss School - Miss Out!!</a:t>
          </a:r>
          <a:endParaRPr lang="en-US" sz="2000" kern="1200"/>
        </a:p>
      </dsp:txBody>
      <dsp:txXfrm>
        <a:off x="4388382" y="107486"/>
        <a:ext cx="1994719" cy="1196831"/>
      </dsp:txXfrm>
    </dsp:sp>
    <dsp:sp modelId="{EA19A0DC-DB5D-4F63-98E0-E748357D3025}">
      <dsp:nvSpPr>
        <dsp:cNvPr id="0" name=""/>
        <dsp:cNvSpPr/>
      </dsp:nvSpPr>
      <dsp:spPr>
        <a:xfrm>
          <a:off x="0" y="1503790"/>
          <a:ext cx="1994719" cy="119683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experience new opportunities, experiences and adventures in life. </a:t>
          </a:r>
          <a:endParaRPr lang="en-US" sz="2000" kern="1200"/>
        </a:p>
      </dsp:txBody>
      <dsp:txXfrm>
        <a:off x="0" y="1503790"/>
        <a:ext cx="1994719" cy="1196831"/>
      </dsp:txXfrm>
    </dsp:sp>
    <dsp:sp modelId="{B9BA166C-C989-49A6-A380-EA887C9A0F25}">
      <dsp:nvSpPr>
        <dsp:cNvPr id="0" name=""/>
        <dsp:cNvSpPr/>
      </dsp:nvSpPr>
      <dsp:spPr>
        <a:xfrm>
          <a:off x="2194191" y="1503790"/>
          <a:ext cx="1994719" cy="1196831"/>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develop awareness of other cultures, religion, ethnicity and gender differences. </a:t>
          </a:r>
          <a:endParaRPr lang="en-US" sz="2000" kern="1200"/>
        </a:p>
      </dsp:txBody>
      <dsp:txXfrm>
        <a:off x="2194191" y="1503790"/>
        <a:ext cx="1994719" cy="1196831"/>
      </dsp:txXfrm>
    </dsp:sp>
    <dsp:sp modelId="{49EE01FA-BB1E-4F89-85A7-AAB9244B7D7D}">
      <dsp:nvSpPr>
        <dsp:cNvPr id="0" name=""/>
        <dsp:cNvSpPr/>
      </dsp:nvSpPr>
      <dsp:spPr>
        <a:xfrm>
          <a:off x="4388382" y="1503790"/>
          <a:ext cx="1994719" cy="119683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achieve and make progress. </a:t>
          </a:r>
          <a:endParaRPr lang="en-US" sz="2000" kern="1200"/>
        </a:p>
      </dsp:txBody>
      <dsp:txXfrm>
        <a:off x="4388382" y="1503790"/>
        <a:ext cx="1994719" cy="1196831"/>
      </dsp:txXfrm>
    </dsp:sp>
    <dsp:sp modelId="{8AA2D38D-BDD2-49EC-AB91-C956DC6FFBFB}">
      <dsp:nvSpPr>
        <dsp:cNvPr id="0" name=""/>
        <dsp:cNvSpPr/>
      </dsp:nvSpPr>
      <dsp:spPr>
        <a:xfrm>
          <a:off x="0" y="2900093"/>
          <a:ext cx="1994719" cy="119683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gain qualifications. </a:t>
          </a:r>
          <a:endParaRPr lang="en-US" sz="2000" kern="1200"/>
        </a:p>
      </dsp:txBody>
      <dsp:txXfrm>
        <a:off x="0" y="2900093"/>
        <a:ext cx="1994719" cy="1196831"/>
      </dsp:txXfrm>
    </dsp:sp>
    <dsp:sp modelId="{B1691CE8-A4A9-49B2-8DCA-41272559064F}">
      <dsp:nvSpPr>
        <dsp:cNvPr id="0" name=""/>
        <dsp:cNvSpPr/>
      </dsp:nvSpPr>
      <dsp:spPr>
        <a:xfrm>
          <a:off x="2194191" y="2900093"/>
          <a:ext cx="1994719" cy="119683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develop new skills. </a:t>
          </a:r>
          <a:endParaRPr lang="en-US" sz="2000" kern="1200"/>
        </a:p>
      </dsp:txBody>
      <dsp:txXfrm>
        <a:off x="2194191" y="2900093"/>
        <a:ext cx="1994719" cy="1196831"/>
      </dsp:txXfrm>
    </dsp:sp>
    <dsp:sp modelId="{ED164374-2304-4E0A-BCEF-B942B42D180F}">
      <dsp:nvSpPr>
        <dsp:cNvPr id="0" name=""/>
        <dsp:cNvSpPr/>
      </dsp:nvSpPr>
      <dsp:spPr>
        <a:xfrm>
          <a:off x="4388382" y="2900093"/>
          <a:ext cx="1994719" cy="119683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build confidence and self-esteem. </a:t>
          </a:r>
          <a:endParaRPr lang="en-US" sz="2000" kern="1200"/>
        </a:p>
      </dsp:txBody>
      <dsp:txXfrm>
        <a:off x="4388382" y="2900093"/>
        <a:ext cx="1994719" cy="1196831"/>
      </dsp:txXfrm>
    </dsp:sp>
    <dsp:sp modelId="{809E3AD8-E073-4A46-8599-67C4ADE9880E}">
      <dsp:nvSpPr>
        <dsp:cNvPr id="0" name=""/>
        <dsp:cNvSpPr/>
      </dsp:nvSpPr>
      <dsp:spPr>
        <a:xfrm>
          <a:off x="2194191" y="4296397"/>
          <a:ext cx="1994719" cy="1196831"/>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baseline="0"/>
            <a:t>To have the best possible start in life.</a:t>
          </a:r>
          <a:endParaRPr lang="en-US" sz="2000" kern="1200"/>
        </a:p>
      </dsp:txBody>
      <dsp:txXfrm>
        <a:off x="2194191" y="4296397"/>
        <a:ext cx="1994719" cy="119683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8FE193-E4EE-4CD7-BE14-597677817690}" type="datetimeFigureOut">
              <a:rPr lang="en-GB" smtClean="0"/>
              <a:t>30/08/2024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3BAD32-E947-4C0D-AD19-F40B57B46B8E}" type="slidenum">
              <a:rPr lang="en-GB" smtClean="0"/>
              <a:t>‹#›</a:t>
            </a:fld>
            <a:endParaRPr lang="en-GB"/>
          </a:p>
        </p:txBody>
      </p:sp>
    </p:spTree>
    <p:extLst>
      <p:ext uri="{BB962C8B-B14F-4D97-AF65-F5344CB8AC3E}">
        <p14:creationId xmlns:p14="http://schemas.microsoft.com/office/powerpoint/2010/main" val="2813497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3BAD32-E947-4C0D-AD19-F40B57B46B8E}" type="slidenum">
              <a:rPr lang="en-GB" smtClean="0"/>
              <a:t>4</a:t>
            </a:fld>
            <a:endParaRPr lang="en-GB"/>
          </a:p>
        </p:txBody>
      </p:sp>
    </p:spTree>
    <p:extLst>
      <p:ext uri="{BB962C8B-B14F-4D97-AF65-F5344CB8AC3E}">
        <p14:creationId xmlns:p14="http://schemas.microsoft.com/office/powerpoint/2010/main" val="13826426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3BAD32-E947-4C0D-AD19-F40B57B46B8E}" type="slidenum">
              <a:rPr lang="en-GB" smtClean="0"/>
              <a:t>8</a:t>
            </a:fld>
            <a:endParaRPr lang="en-GB"/>
          </a:p>
        </p:txBody>
      </p:sp>
    </p:spTree>
    <p:extLst>
      <p:ext uri="{BB962C8B-B14F-4D97-AF65-F5344CB8AC3E}">
        <p14:creationId xmlns:p14="http://schemas.microsoft.com/office/powerpoint/2010/main" val="1871091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3BAD32-E947-4C0D-AD19-F40B57B46B8E}" type="slidenum">
              <a:rPr lang="en-GB" smtClean="0"/>
              <a:t>23</a:t>
            </a:fld>
            <a:endParaRPr lang="en-GB"/>
          </a:p>
        </p:txBody>
      </p:sp>
    </p:spTree>
    <p:extLst>
      <p:ext uri="{BB962C8B-B14F-4D97-AF65-F5344CB8AC3E}">
        <p14:creationId xmlns:p14="http://schemas.microsoft.com/office/powerpoint/2010/main" val="2656517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Lst>
          </p:cNvPr>
          <p:cNvSpPr/>
          <p:nvPr/>
        </p:nvSpPr>
        <p:spPr>
          <a:xfrm rot="21133683" flipH="1">
            <a:off x="977627" y="481134"/>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D415F49B-3CBC-46CF-AFB5-988852D0479E}"/>
              </a:ext>
            </a:extLst>
          </p:cNvPr>
          <p:cNvSpPr/>
          <p:nvPr/>
        </p:nvSpPr>
        <p:spPr>
          <a:xfrm rot="21133683" flipH="1">
            <a:off x="1010574" y="456230"/>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D80FF0C0-FC1A-4C5B-9FE5-09BA33FF7EE3}"/>
              </a:ext>
            </a:extLst>
          </p:cNvPr>
          <p:cNvSpPr>
            <a:spLocks noGrp="1"/>
          </p:cNvSpPr>
          <p:nvPr>
            <p:ph type="ctrTitle"/>
          </p:nvPr>
        </p:nvSpPr>
        <p:spPr>
          <a:xfrm>
            <a:off x="1956392" y="1398181"/>
            <a:ext cx="7134446" cy="2870791"/>
          </a:xfrm>
        </p:spPr>
        <p:txBody>
          <a:bodyPr anchor="ctr">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E989092-15F8-4341-8D94-9E799301C51A}"/>
              </a:ext>
            </a:extLst>
          </p:cNvPr>
          <p:cNvSpPr>
            <a:spLocks noGrp="1"/>
          </p:cNvSpPr>
          <p:nvPr>
            <p:ph type="subTitle" idx="1"/>
          </p:nvPr>
        </p:nvSpPr>
        <p:spPr>
          <a:xfrm>
            <a:off x="6270835" y="5135527"/>
            <a:ext cx="4397164" cy="1057938"/>
          </a:xfrm>
        </p:spPr>
        <p:txBody>
          <a:bodyPr anchor="ctr">
            <a:normAutofit/>
          </a:bodyPr>
          <a:lstStyle>
            <a:lvl1pPr marL="0" indent="0" algn="l">
              <a:lnSpc>
                <a:spcPct val="100000"/>
              </a:lnSpc>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97328B-E858-4921-99C2-3B0BE1724C6F}"/>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5" name="Footer Placeholder 4">
            <a:extLst>
              <a:ext uri="{FF2B5EF4-FFF2-40B4-BE49-F238E27FC236}">
                <a16:creationId xmlns:a16="http://schemas.microsoft.com/office/drawing/2014/main" id="{ED381296-9B7B-4EF3-89B3-8B33E6070F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C2FE59-6CD1-4D0F-8A06-10CA2D3836CD}"/>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412350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C77D-9BA0-4A3B-B823-2059DC3C3D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B811DB-C16F-4CED-97C6-73ABD71F33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E14D3C-7343-4DD7-B816-0D4D66BD61BF}"/>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5" name="Footer Placeholder 4">
            <a:extLst>
              <a:ext uri="{FF2B5EF4-FFF2-40B4-BE49-F238E27FC236}">
                <a16:creationId xmlns:a16="http://schemas.microsoft.com/office/drawing/2014/main" id="{BE2409C8-4D7C-40EE-A12E-59CB555C7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1222D5-7193-4F59-83B4-3C19E8B1495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39967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FA1-A4AB-4CF4-B02E-57AAED5719D6}"/>
              </a:ext>
            </a:extLst>
          </p:cNvPr>
          <p:cNvSpPr>
            <a:spLocks noGrp="1"/>
          </p:cNvSpPr>
          <p:nvPr>
            <p:ph type="title"/>
          </p:nvPr>
        </p:nvSpPr>
        <p:spPr>
          <a:xfrm>
            <a:off x="1621971" y="1709738"/>
            <a:ext cx="9165772" cy="2963271"/>
          </a:xfrm>
        </p:spPr>
        <p:txBody>
          <a:bodyPr anchor="b"/>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0AB406C-F19A-4393-9AD1-A300A7E452E8}"/>
              </a:ext>
            </a:extLst>
          </p:cNvPr>
          <p:cNvSpPr>
            <a:spLocks noGrp="1"/>
          </p:cNvSpPr>
          <p:nvPr>
            <p:ph type="body" idx="1"/>
          </p:nvPr>
        </p:nvSpPr>
        <p:spPr>
          <a:xfrm>
            <a:off x="1621971" y="4875028"/>
            <a:ext cx="9165772" cy="1052623"/>
          </a:xfrm>
        </p:spPr>
        <p:txBody>
          <a:bodyPr>
            <a:normAutofit/>
          </a:bodyPr>
          <a:lstStyle>
            <a:lvl1pPr marL="0" indent="0" algn="ctr">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7D7AE7-47F6-4023-8D44-8BA1DAB05FF2}"/>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5" name="Footer Placeholder 4">
            <a:extLst>
              <a:ext uri="{FF2B5EF4-FFF2-40B4-BE49-F238E27FC236}">
                <a16:creationId xmlns:a16="http://schemas.microsoft.com/office/drawing/2014/main" id="{57AB32FC-A974-44FC-9804-F871EE51DF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59ADE9-F40E-4E3B-AB8D-68CB1F4854A5}"/>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511235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D816-3E01-4EFD-AD9C-783D674DA6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53D69-34A7-451D-A902-5F6CD13343FE}"/>
              </a:ext>
            </a:extLst>
          </p:cNvPr>
          <p:cNvSpPr>
            <a:spLocks noGrp="1"/>
          </p:cNvSpPr>
          <p:nvPr>
            <p:ph sz="half" idx="1"/>
          </p:nvPr>
        </p:nvSpPr>
        <p:spPr>
          <a:xfrm>
            <a:off x="1020722" y="2095500"/>
            <a:ext cx="4999077"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6E1E0E2-7D34-48E0-8795-546D2F00E2CF}"/>
              </a:ext>
            </a:extLst>
          </p:cNvPr>
          <p:cNvSpPr>
            <a:spLocks noGrp="1"/>
          </p:cNvSpPr>
          <p:nvPr>
            <p:ph sz="half" idx="2"/>
          </p:nvPr>
        </p:nvSpPr>
        <p:spPr>
          <a:xfrm>
            <a:off x="6281056" y="2095500"/>
            <a:ext cx="5072743"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005476-6B6D-4BA3-919B-5335D6429852}"/>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6" name="Footer Placeholder 5">
            <a:extLst>
              <a:ext uri="{FF2B5EF4-FFF2-40B4-BE49-F238E27FC236}">
                <a16:creationId xmlns:a16="http://schemas.microsoft.com/office/drawing/2014/main" id="{F5DB6D41-07E2-4F6D-BB39-217957FE76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E0CA9C-BFED-484F-B765-EA8CE4B4B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760164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4AD2-5208-4201-90A7-F961876195F8}"/>
              </a:ext>
            </a:extLst>
          </p:cNvPr>
          <p:cNvSpPr>
            <a:spLocks noGrp="1"/>
          </p:cNvSpPr>
          <p:nvPr>
            <p:ph type="title"/>
          </p:nvPr>
        </p:nvSpPr>
        <p:spPr>
          <a:xfrm>
            <a:off x="1028700" y="702129"/>
            <a:ext cx="10326688" cy="11256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3A3FF53-BE24-42E9-BA12-BC5863CBFF1B}"/>
              </a:ext>
            </a:extLst>
          </p:cNvPr>
          <p:cNvSpPr>
            <a:spLocks noGrp="1"/>
          </p:cNvSpPr>
          <p:nvPr>
            <p:ph type="body" idx="1"/>
          </p:nvPr>
        </p:nvSpPr>
        <p:spPr>
          <a:xfrm>
            <a:off x="1028700" y="1827804"/>
            <a:ext cx="4968875"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7A84776-6678-4D27-9BE9-5D83FC9E884F}"/>
              </a:ext>
            </a:extLst>
          </p:cNvPr>
          <p:cNvSpPr>
            <a:spLocks noGrp="1"/>
          </p:cNvSpPr>
          <p:nvPr>
            <p:ph sz="half" idx="2"/>
          </p:nvPr>
        </p:nvSpPr>
        <p:spPr>
          <a:xfrm>
            <a:off x="1028700" y="2642191"/>
            <a:ext cx="4968875"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8BCA2E2-5B30-43B4-8FCD-23015451F221}"/>
              </a:ext>
            </a:extLst>
          </p:cNvPr>
          <p:cNvSpPr>
            <a:spLocks noGrp="1"/>
          </p:cNvSpPr>
          <p:nvPr>
            <p:ph type="body" sz="quarter" idx="3"/>
          </p:nvPr>
        </p:nvSpPr>
        <p:spPr>
          <a:xfrm>
            <a:off x="6281054" y="1827804"/>
            <a:ext cx="5087034"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CDA7B7A1-E670-4E7E-AEBA-340893DE8EE5}"/>
              </a:ext>
            </a:extLst>
          </p:cNvPr>
          <p:cNvSpPr>
            <a:spLocks noGrp="1"/>
          </p:cNvSpPr>
          <p:nvPr>
            <p:ph sz="quarter" idx="4"/>
          </p:nvPr>
        </p:nvSpPr>
        <p:spPr>
          <a:xfrm>
            <a:off x="6281054" y="2642191"/>
            <a:ext cx="5087034"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244D3AE-982A-4CC3-8456-4D4B0E35D993}"/>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8" name="Footer Placeholder 7">
            <a:extLst>
              <a:ext uri="{FF2B5EF4-FFF2-40B4-BE49-F238E27FC236}">
                <a16:creationId xmlns:a16="http://schemas.microsoft.com/office/drawing/2014/main" id="{56FE3087-09F9-4436-8236-8693EA4984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8413CB-0E24-4F96-AF8C-EE269ACCE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009864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55CAD1C-D319-4A48-8DF9-50699231C977}"/>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4" name="Footer Placeholder 3">
            <a:extLst>
              <a:ext uri="{FF2B5EF4-FFF2-40B4-BE49-F238E27FC236}">
                <a16:creationId xmlns:a16="http://schemas.microsoft.com/office/drawing/2014/main" id="{FE3D0181-83E0-4AB1-B372-24D6C075B0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50352C-6317-4DD0-84C4-AE7DDAC55F0A}"/>
              </a:ext>
            </a:extLst>
          </p:cNvPr>
          <p:cNvSpPr>
            <a:spLocks noGrp="1"/>
          </p:cNvSpPr>
          <p:nvPr>
            <p:ph type="sldNum" sz="quarter" idx="12"/>
          </p:nvPr>
        </p:nvSpPr>
        <p:spPr/>
        <p:txBody>
          <a:bodyPr/>
          <a:lstStyle/>
          <a:p>
            <a:fld id="{7C7FAD9F-AEE9-406E-B720-57D2B9DB2816}" type="slidenum">
              <a:rPr lang="en-US" smtClean="0"/>
              <a:t>‹#›</a:t>
            </a:fld>
            <a:endParaRPr lang="en-US"/>
          </a:p>
        </p:txBody>
      </p:sp>
      <p:sp>
        <p:nvSpPr>
          <p:cNvPr id="6" name="Freeform: Shape 5">
            <a:extLst>
              <a:ext uri="{FF2B5EF4-FFF2-40B4-BE49-F238E27FC236}">
                <a16:creationId xmlns:a16="http://schemas.microsoft.com/office/drawing/2014/main" id="{48F340C5-9EBB-43D9-91F5-F767DBD59BBF}"/>
              </a:ext>
              <a:ext uri="{C183D7F6-B498-43B3-948B-1728B52AA6E4}">
                <adec:decorative xmlns:adec="http://schemas.microsoft.com/office/drawing/2017/decorative" val="1"/>
              </a:ext>
            </a:extLst>
          </p:cNvPr>
          <p:cNvSpPr/>
          <p:nvPr/>
        </p:nvSpPr>
        <p:spPr>
          <a:xfrm rot="492880">
            <a:off x="2401240" y="1130240"/>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9ECC812-F2A9-46D4-9B78-6659C68ED4EE}"/>
              </a:ext>
            </a:extLst>
          </p:cNvPr>
          <p:cNvSpPr>
            <a:spLocks noGrp="1"/>
          </p:cNvSpPr>
          <p:nvPr>
            <p:ph type="title"/>
          </p:nvPr>
        </p:nvSpPr>
        <p:spPr>
          <a:xfrm>
            <a:off x="3412671" y="1932214"/>
            <a:ext cx="6966858" cy="3091544"/>
          </a:xfrm>
        </p:spPr>
        <p:txBody>
          <a:bodyPr/>
          <a:lstStyle>
            <a:lvl1pPr algn="ctr">
              <a:defRPr/>
            </a:lvl1pPr>
          </a:lstStyle>
          <a:p>
            <a:r>
              <a:rPr lang="en-US"/>
              <a:t>Click to edit Master title style</a:t>
            </a:r>
            <a:endParaRPr lang="en-US" dirty="0"/>
          </a:p>
        </p:txBody>
      </p:sp>
      <p:sp>
        <p:nvSpPr>
          <p:cNvPr id="7" name="Freeform: Shape 6">
            <a:extLst>
              <a:ext uri="{FF2B5EF4-FFF2-40B4-BE49-F238E27FC236}">
                <a16:creationId xmlns:a16="http://schemas.microsoft.com/office/drawing/2014/main" id="{B7A37F60-69E7-41AC-BC9A-9DBC3B577269}"/>
              </a:ext>
              <a:ext uri="{C183D7F6-B498-43B3-948B-1728B52AA6E4}">
                <adec:decorative xmlns:adec="http://schemas.microsoft.com/office/drawing/2017/decorative" val="1"/>
              </a:ext>
            </a:extLst>
          </p:cNvPr>
          <p:cNvSpPr/>
          <p:nvPr/>
        </p:nvSpPr>
        <p:spPr>
          <a:xfrm rot="492880">
            <a:off x="2455668" y="1103025"/>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3060545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D441F-9FBB-4F90-987A-39793DE0E7A0}"/>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3" name="Footer Placeholder 2">
            <a:extLst>
              <a:ext uri="{FF2B5EF4-FFF2-40B4-BE49-F238E27FC236}">
                <a16:creationId xmlns:a16="http://schemas.microsoft.com/office/drawing/2014/main" id="{53C92B1E-8D5D-45CA-9A8B-53E3B7FEC4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489E71-49A9-4CE9-AD1D-780A876BC35A}"/>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698919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4053A-B2EE-4E20-9723-6BB0BBD500FD}"/>
              </a:ext>
            </a:extLst>
          </p:cNvPr>
          <p:cNvSpPr>
            <a:spLocks noGrp="1"/>
          </p:cNvSpPr>
          <p:nvPr>
            <p:ph type="title"/>
          </p:nvPr>
        </p:nvSpPr>
        <p:spPr>
          <a:xfrm>
            <a:off x="839788" y="553272"/>
            <a:ext cx="3932237" cy="1732727"/>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7B065AB-0DF3-4C86-AB5F-EB65021FDB99}"/>
              </a:ext>
            </a:extLst>
          </p:cNvPr>
          <p:cNvSpPr>
            <a:spLocks noGrp="1"/>
          </p:cNvSpPr>
          <p:nvPr>
            <p:ph idx="1"/>
          </p:nvPr>
        </p:nvSpPr>
        <p:spPr>
          <a:xfrm>
            <a:off x="5415642" y="987425"/>
            <a:ext cx="593974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2D99FAE-8825-466D-9F1E-3B7BAED2C05B}"/>
              </a:ext>
            </a:extLst>
          </p:cNvPr>
          <p:cNvSpPr>
            <a:spLocks noGrp="1"/>
          </p:cNvSpPr>
          <p:nvPr>
            <p:ph type="body" sz="half" idx="2"/>
          </p:nvPr>
        </p:nvSpPr>
        <p:spPr>
          <a:xfrm>
            <a:off x="839788" y="2368550"/>
            <a:ext cx="3932237" cy="350043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3A6375-677F-4A58-B98D-18F3DEF8E623}"/>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6" name="Footer Placeholder 5">
            <a:extLst>
              <a:ext uri="{FF2B5EF4-FFF2-40B4-BE49-F238E27FC236}">
                <a16:creationId xmlns:a16="http://schemas.microsoft.com/office/drawing/2014/main" id="{E6B40F2C-7AE7-481B-856A-B3E26AE8B9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E7C48C-9BD9-41CB-915E-A905B8869B70}"/>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690356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B6DE4-025D-4D93-A5D0-FB45897207DA}"/>
              </a:ext>
            </a:extLst>
          </p:cNvPr>
          <p:cNvSpPr>
            <a:spLocks noGrp="1"/>
          </p:cNvSpPr>
          <p:nvPr>
            <p:ph type="title"/>
          </p:nvPr>
        </p:nvSpPr>
        <p:spPr>
          <a:xfrm>
            <a:off x="839788" y="615915"/>
            <a:ext cx="3932237" cy="16700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993EE21-471F-4B7B-B7AF-192243A12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6B769-8E40-42E6-8F62-C4347B0CE929}"/>
              </a:ext>
            </a:extLst>
          </p:cNvPr>
          <p:cNvSpPr>
            <a:spLocks noGrp="1"/>
          </p:cNvSpPr>
          <p:nvPr>
            <p:ph type="body" sz="half" idx="2"/>
          </p:nvPr>
        </p:nvSpPr>
        <p:spPr>
          <a:xfrm>
            <a:off x="839788" y="2365744"/>
            <a:ext cx="3932237" cy="35032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384DC6-1AA3-4779-8EDF-F4A877508EE3}"/>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6" name="Footer Placeholder 5">
            <a:extLst>
              <a:ext uri="{FF2B5EF4-FFF2-40B4-BE49-F238E27FC236}">
                <a16:creationId xmlns:a16="http://schemas.microsoft.com/office/drawing/2014/main" id="{CD47F83E-FAF9-43E1-95CC-6F4EDD76B3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3D8C7B-B211-4BAF-9C05-09CF993B0DA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711129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139E3-FB89-4585-A22D-15851E8DE0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94B498-70D2-4956-A576-83345B38D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A84CB-FF9E-43D6-8805-B4ABB520D60C}"/>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5" name="Footer Placeholder 4">
            <a:extLst>
              <a:ext uri="{FF2B5EF4-FFF2-40B4-BE49-F238E27FC236}">
                <a16:creationId xmlns:a16="http://schemas.microsoft.com/office/drawing/2014/main" id="{BCA7EE14-0A60-428B-BC0E-A50951E0E3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2A9A22-BBF2-4B23-B17F-B32AC87D290F}"/>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045009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CC51B-E0BE-4D50-A04A-571F8BCAE2A7}"/>
              </a:ext>
            </a:extLst>
          </p:cNvPr>
          <p:cNvSpPr>
            <a:spLocks noGrp="1"/>
          </p:cNvSpPr>
          <p:nvPr>
            <p:ph type="title" orient="vert"/>
          </p:nvPr>
        </p:nvSpPr>
        <p:spPr>
          <a:xfrm>
            <a:off x="9099550" y="692150"/>
            <a:ext cx="2254250" cy="530993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41F5607-7A89-4981-87F4-98BC7CE0A921}"/>
              </a:ext>
            </a:extLst>
          </p:cNvPr>
          <p:cNvSpPr>
            <a:spLocks noGrp="1"/>
          </p:cNvSpPr>
          <p:nvPr>
            <p:ph type="body" orient="vert" idx="1"/>
          </p:nvPr>
        </p:nvSpPr>
        <p:spPr>
          <a:xfrm>
            <a:off x="838200" y="692150"/>
            <a:ext cx="8108950" cy="5309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820D5BE-275A-42D5-BCE1-357D53FC50C3}"/>
              </a:ext>
            </a:extLst>
          </p:cNvPr>
          <p:cNvSpPr>
            <a:spLocks noGrp="1"/>
          </p:cNvSpPr>
          <p:nvPr>
            <p:ph type="dt" sz="half" idx="10"/>
          </p:nvPr>
        </p:nvSpPr>
        <p:spPr/>
        <p:txBody>
          <a:bodyPr/>
          <a:lstStyle/>
          <a:p>
            <a:fld id="{C1691109-F4F8-4597-962C-A4F4B7960636}" type="datetimeFigureOut">
              <a:rPr lang="en-US" smtClean="0"/>
              <a:t>8/30/2024</a:t>
            </a:fld>
            <a:endParaRPr lang="en-US"/>
          </a:p>
        </p:txBody>
      </p:sp>
      <p:sp>
        <p:nvSpPr>
          <p:cNvPr id="5" name="Footer Placeholder 4">
            <a:extLst>
              <a:ext uri="{FF2B5EF4-FFF2-40B4-BE49-F238E27FC236}">
                <a16:creationId xmlns:a16="http://schemas.microsoft.com/office/drawing/2014/main" id="{11525F9A-B406-4028-AC92-D12450519F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70F0A-5147-4274-A0A1-BD21917945FE}"/>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613013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FAAE2DA9-9BAF-4D46-BC97-20425C5321FD}"/>
              </a:ext>
            </a:extLst>
          </p:cNvPr>
          <p:cNvSpPr/>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0C489E99-8A12-4C4F-92F9-95B01D8147E3}"/>
              </a:ext>
            </a:extLst>
          </p:cNvPr>
          <p:cNvSpPr>
            <a:spLocks noGrp="1"/>
          </p:cNvSpPr>
          <p:nvPr>
            <p:ph type="title"/>
          </p:nvPr>
        </p:nvSpPr>
        <p:spPr>
          <a:xfrm>
            <a:off x="1020724" y="558209"/>
            <a:ext cx="10333075" cy="141413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011B211-A6C3-4384-AA0B-7A8561A53C1B}"/>
              </a:ext>
            </a:extLst>
          </p:cNvPr>
          <p:cNvSpPr>
            <a:spLocks noGrp="1"/>
          </p:cNvSpPr>
          <p:nvPr>
            <p:ph type="body" idx="1"/>
          </p:nvPr>
        </p:nvSpPr>
        <p:spPr>
          <a:xfrm>
            <a:off x="1020726" y="2089298"/>
            <a:ext cx="10333074" cy="38277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6007E98-5ED3-41C2-BC39-EA8FB826AB1E}"/>
              </a:ext>
            </a:extLst>
          </p:cNvPr>
          <p:cNvSpPr>
            <a:spLocks noGrp="1"/>
          </p:cNvSpPr>
          <p:nvPr>
            <p:ph type="dt" sz="half" idx="2"/>
          </p:nvPr>
        </p:nvSpPr>
        <p:spPr>
          <a:xfrm>
            <a:off x="467834" y="6356350"/>
            <a:ext cx="2604976" cy="365125"/>
          </a:xfrm>
          <a:prstGeom prst="rect">
            <a:avLst/>
          </a:prstGeom>
        </p:spPr>
        <p:txBody>
          <a:bodyPr vert="horz" lIns="91440" tIns="45720" rIns="91440" bIns="45720" rtlCol="0" anchor="ctr"/>
          <a:lstStyle>
            <a:lvl1pPr algn="l">
              <a:defRPr sz="1200" b="1">
                <a:solidFill>
                  <a:schemeClr val="tx1"/>
                </a:solidFill>
              </a:defRPr>
            </a:lvl1pPr>
          </a:lstStyle>
          <a:p>
            <a:fld id="{C1691109-F4F8-4597-962C-A4F4B7960636}" type="datetimeFigureOut">
              <a:rPr lang="en-US" smtClean="0"/>
              <a:t>8/30/2024</a:t>
            </a:fld>
            <a:endParaRPr lang="en-US"/>
          </a:p>
        </p:txBody>
      </p:sp>
      <p:sp>
        <p:nvSpPr>
          <p:cNvPr id="5" name="Footer Placeholder 4">
            <a:extLst>
              <a:ext uri="{FF2B5EF4-FFF2-40B4-BE49-F238E27FC236}">
                <a16:creationId xmlns:a16="http://schemas.microsoft.com/office/drawing/2014/main" id="{B7493049-EC55-4ABD-8F77-F5A84AE384F5}"/>
              </a:ext>
            </a:extLst>
          </p:cNvPr>
          <p:cNvSpPr>
            <a:spLocks noGrp="1"/>
          </p:cNvSpPr>
          <p:nvPr>
            <p:ph type="ftr" sz="quarter" idx="3"/>
          </p:nvPr>
        </p:nvSpPr>
        <p:spPr>
          <a:xfrm>
            <a:off x="7756153" y="6356350"/>
            <a:ext cx="3444109" cy="365125"/>
          </a:xfrm>
          <a:prstGeom prst="rect">
            <a:avLst/>
          </a:prstGeom>
        </p:spPr>
        <p:txBody>
          <a:bodyPr vert="horz" lIns="91440" tIns="45720" rIns="91440" bIns="45720" rtlCol="0" anchor="ctr"/>
          <a:lstStyle>
            <a:lvl1pPr algn="r">
              <a:defRPr sz="1200" b="1" cap="all"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821B6DF-CCDC-4ED0-A4B2-1512B668F4E3}"/>
              </a:ext>
            </a:extLst>
          </p:cNvPr>
          <p:cNvSpPr>
            <a:spLocks noGrp="1"/>
          </p:cNvSpPr>
          <p:nvPr>
            <p:ph type="sldNum" sz="quarter" idx="4"/>
          </p:nvPr>
        </p:nvSpPr>
        <p:spPr>
          <a:xfrm>
            <a:off x="11200263" y="6356350"/>
            <a:ext cx="523902" cy="365125"/>
          </a:xfrm>
          <a:prstGeom prst="rect">
            <a:avLst/>
          </a:prstGeom>
        </p:spPr>
        <p:txBody>
          <a:bodyPr vert="horz" lIns="91440" tIns="45720" rIns="91440" bIns="45720" rtlCol="0" anchor="ctr"/>
          <a:lstStyle>
            <a:lvl1pPr algn="r">
              <a:defRPr sz="1200" b="1">
                <a:solidFill>
                  <a:schemeClr val="tx1"/>
                </a:solidFill>
              </a:defRPr>
            </a:lvl1pPr>
          </a:lstStyle>
          <a:p>
            <a:fld id="{7C7FAD9F-AEE9-406E-B720-57D2B9DB2816}" type="slidenum">
              <a:rPr lang="en-US" smtClean="0"/>
              <a:t>‹#›</a:t>
            </a:fld>
            <a:endParaRPr lang="en-US"/>
          </a:p>
        </p:txBody>
      </p:sp>
      <p:sp>
        <p:nvSpPr>
          <p:cNvPr id="14" name="Freeform: Shape 13">
            <a:extLst>
              <a:ext uri="{FF2B5EF4-FFF2-40B4-BE49-F238E27FC236}">
                <a16:creationId xmlns:a16="http://schemas.microsoft.com/office/drawing/2014/main" id="{42D2C6CA-56BB-4A08-A1E2-342F83955EDB}"/>
              </a:ext>
            </a:extLst>
          </p:cNvPr>
          <p:cNvSpPr/>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567119336"/>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55" r:id="rId6"/>
    <p:sldLayoutId id="2147483751" r:id="rId7"/>
    <p:sldLayoutId id="2147483752" r:id="rId8"/>
    <p:sldLayoutId id="2147483753" r:id="rId9"/>
    <p:sldLayoutId id="2147483754" r:id="rId10"/>
    <p:sldLayoutId id="2147483756" r:id="rId11"/>
  </p:sldLayoutIdLst>
  <p:txStyles>
    <p:title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2B4CD28-604D-4D9D-89A8-12FAC7245F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lored pencils inside a pencil holder which is on top of a wood table">
            <a:extLst>
              <a:ext uri="{FF2B5EF4-FFF2-40B4-BE49-F238E27FC236}">
                <a16:creationId xmlns:a16="http://schemas.microsoft.com/office/drawing/2014/main" id="{3D1F01D9-4278-78F0-ADFC-53E6DD425A49}"/>
              </a:ext>
            </a:extLst>
          </p:cNvPr>
          <p:cNvPicPr>
            <a:picLocks noChangeAspect="1"/>
          </p:cNvPicPr>
          <p:nvPr/>
        </p:nvPicPr>
        <p:blipFill>
          <a:blip r:embed="rId2"/>
          <a:srcRect t="15730"/>
          <a:stretch/>
        </p:blipFill>
        <p:spPr>
          <a:xfrm>
            <a:off x="20" y="10"/>
            <a:ext cx="12191981" cy="6857990"/>
          </a:xfrm>
          <a:prstGeom prst="rect">
            <a:avLst/>
          </a:prstGeom>
        </p:spPr>
      </p:pic>
      <p:sp>
        <p:nvSpPr>
          <p:cNvPr id="20" name="Freeform: Shape 19">
            <a:extLst>
              <a:ext uri="{FF2B5EF4-FFF2-40B4-BE49-F238E27FC236}">
                <a16:creationId xmlns:a16="http://schemas.microsoft.com/office/drawing/2014/main" id="{C9AD5DBC-DEC2-48AB-A2B9-164512BEA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97424">
            <a:off x="496546" y="475905"/>
            <a:ext cx="5522001" cy="2792916"/>
          </a:xfrm>
          <a:custGeom>
            <a:avLst/>
            <a:gdLst>
              <a:gd name="connsiteX0" fmla="*/ 891379 w 4662985"/>
              <a:gd name="connsiteY0" fmla="*/ 1591181 h 1931508"/>
              <a:gd name="connsiteX1" fmla="*/ 126235 w 4662985"/>
              <a:gd name="connsiteY1" fmla="*/ 1242280 h 1931508"/>
              <a:gd name="connsiteX2" fmla="*/ 8887 w 4662985"/>
              <a:gd name="connsiteY2" fmla="*/ 549241 h 1931508"/>
              <a:gd name="connsiteX3" fmla="*/ 481994 w 4662985"/>
              <a:gd name="connsiteY3" fmla="*/ 38891 h 1931508"/>
              <a:gd name="connsiteX4" fmla="*/ 4176837 w 4662985"/>
              <a:gd name="connsiteY4" fmla="*/ 108043 h 1931508"/>
              <a:gd name="connsiteX5" fmla="*/ 4661945 w 4662985"/>
              <a:gd name="connsiteY5" fmla="*/ 598104 h 1931508"/>
              <a:gd name="connsiteX6" fmla="*/ 4354479 w 4662985"/>
              <a:gd name="connsiteY6" fmla="*/ 1472118 h 1931508"/>
              <a:gd name="connsiteX7" fmla="*/ 1274188 w 4662985"/>
              <a:gd name="connsiteY7" fmla="*/ 1591276 h 1931508"/>
              <a:gd name="connsiteX8" fmla="*/ 896713 w 4662985"/>
              <a:gd name="connsiteY8" fmla="*/ 1931509 h 1931508"/>
              <a:gd name="connsiteX9" fmla="*/ 891379 w 4662985"/>
              <a:gd name="connsiteY9" fmla="*/ 1591181 h 1931508"/>
              <a:gd name="connsiteX0" fmla="*/ 891157 w 4662763"/>
              <a:gd name="connsiteY0" fmla="*/ 1591181 h 1931509"/>
              <a:gd name="connsiteX1" fmla="*/ 215888 w 4662763"/>
              <a:gd name="connsiteY1" fmla="*/ 1252973 h 1931509"/>
              <a:gd name="connsiteX2" fmla="*/ 8665 w 4662763"/>
              <a:gd name="connsiteY2" fmla="*/ 549241 h 1931509"/>
              <a:gd name="connsiteX3" fmla="*/ 481772 w 4662763"/>
              <a:gd name="connsiteY3" fmla="*/ 38891 h 1931509"/>
              <a:gd name="connsiteX4" fmla="*/ 4176615 w 4662763"/>
              <a:gd name="connsiteY4" fmla="*/ 108043 h 1931509"/>
              <a:gd name="connsiteX5" fmla="*/ 4661723 w 4662763"/>
              <a:gd name="connsiteY5" fmla="*/ 598104 h 1931509"/>
              <a:gd name="connsiteX6" fmla="*/ 4354257 w 4662763"/>
              <a:gd name="connsiteY6" fmla="*/ 1472118 h 1931509"/>
              <a:gd name="connsiteX7" fmla="*/ 1273966 w 4662763"/>
              <a:gd name="connsiteY7" fmla="*/ 1591276 h 1931509"/>
              <a:gd name="connsiteX8" fmla="*/ 896491 w 4662763"/>
              <a:gd name="connsiteY8" fmla="*/ 1931509 h 1931509"/>
              <a:gd name="connsiteX9" fmla="*/ 891157 w 4662763"/>
              <a:gd name="connsiteY9" fmla="*/ 1591181 h 1931509"/>
              <a:gd name="connsiteX0" fmla="*/ 893955 w 4665561"/>
              <a:gd name="connsiteY0" fmla="*/ 1591181 h 1931509"/>
              <a:gd name="connsiteX1" fmla="*/ 218686 w 4665561"/>
              <a:gd name="connsiteY1" fmla="*/ 1252973 h 1931509"/>
              <a:gd name="connsiteX2" fmla="*/ 11463 w 4665561"/>
              <a:gd name="connsiteY2" fmla="*/ 549241 h 1931509"/>
              <a:gd name="connsiteX3" fmla="*/ 484570 w 4665561"/>
              <a:gd name="connsiteY3" fmla="*/ 38891 h 1931509"/>
              <a:gd name="connsiteX4" fmla="*/ 4179413 w 4665561"/>
              <a:gd name="connsiteY4" fmla="*/ 108043 h 1931509"/>
              <a:gd name="connsiteX5" fmla="*/ 4664521 w 4665561"/>
              <a:gd name="connsiteY5" fmla="*/ 598104 h 1931509"/>
              <a:gd name="connsiteX6" fmla="*/ 4357055 w 4665561"/>
              <a:gd name="connsiteY6" fmla="*/ 1472118 h 1931509"/>
              <a:gd name="connsiteX7" fmla="*/ 1276764 w 4665561"/>
              <a:gd name="connsiteY7" fmla="*/ 1591276 h 1931509"/>
              <a:gd name="connsiteX8" fmla="*/ 899289 w 4665561"/>
              <a:gd name="connsiteY8" fmla="*/ 1931509 h 1931509"/>
              <a:gd name="connsiteX9" fmla="*/ 893955 w 4665561"/>
              <a:gd name="connsiteY9" fmla="*/ 1591181 h 1931509"/>
              <a:gd name="connsiteX0" fmla="*/ 882812 w 4654418"/>
              <a:gd name="connsiteY0" fmla="*/ 1591181 h 1931509"/>
              <a:gd name="connsiteX1" fmla="*/ 409762 w 4654418"/>
              <a:gd name="connsiteY1" fmla="*/ 1317128 h 1931509"/>
              <a:gd name="connsiteX2" fmla="*/ 320 w 4654418"/>
              <a:gd name="connsiteY2" fmla="*/ 549241 h 1931509"/>
              <a:gd name="connsiteX3" fmla="*/ 473427 w 4654418"/>
              <a:gd name="connsiteY3" fmla="*/ 38891 h 1931509"/>
              <a:gd name="connsiteX4" fmla="*/ 4168270 w 4654418"/>
              <a:gd name="connsiteY4" fmla="*/ 108043 h 1931509"/>
              <a:gd name="connsiteX5" fmla="*/ 4653378 w 4654418"/>
              <a:gd name="connsiteY5" fmla="*/ 598104 h 1931509"/>
              <a:gd name="connsiteX6" fmla="*/ 4345912 w 4654418"/>
              <a:gd name="connsiteY6" fmla="*/ 1472118 h 1931509"/>
              <a:gd name="connsiteX7" fmla="*/ 1265621 w 4654418"/>
              <a:gd name="connsiteY7" fmla="*/ 1591276 h 1931509"/>
              <a:gd name="connsiteX8" fmla="*/ 888146 w 4654418"/>
              <a:gd name="connsiteY8" fmla="*/ 1931509 h 1931509"/>
              <a:gd name="connsiteX9" fmla="*/ 882812 w 4654418"/>
              <a:gd name="connsiteY9" fmla="*/ 1591181 h 1931509"/>
              <a:gd name="connsiteX0" fmla="*/ 721472 w 4493078"/>
              <a:gd name="connsiteY0" fmla="*/ 1576074 h 1916402"/>
              <a:gd name="connsiteX1" fmla="*/ 248422 w 4493078"/>
              <a:gd name="connsiteY1" fmla="*/ 1302021 h 1916402"/>
              <a:gd name="connsiteX2" fmla="*/ 198481 w 4493078"/>
              <a:gd name="connsiteY2" fmla="*/ 544828 h 1916402"/>
              <a:gd name="connsiteX3" fmla="*/ 312087 w 4493078"/>
              <a:gd name="connsiteY3" fmla="*/ 23784 h 1916402"/>
              <a:gd name="connsiteX4" fmla="*/ 4006930 w 4493078"/>
              <a:gd name="connsiteY4" fmla="*/ 92936 h 1916402"/>
              <a:gd name="connsiteX5" fmla="*/ 4492038 w 4493078"/>
              <a:gd name="connsiteY5" fmla="*/ 582997 h 1916402"/>
              <a:gd name="connsiteX6" fmla="*/ 4184572 w 4493078"/>
              <a:gd name="connsiteY6" fmla="*/ 1457011 h 1916402"/>
              <a:gd name="connsiteX7" fmla="*/ 1104281 w 4493078"/>
              <a:gd name="connsiteY7" fmla="*/ 1576169 h 1916402"/>
              <a:gd name="connsiteX8" fmla="*/ 726806 w 4493078"/>
              <a:gd name="connsiteY8" fmla="*/ 1916402 h 1916402"/>
              <a:gd name="connsiteX9" fmla="*/ 721472 w 4493078"/>
              <a:gd name="connsiteY9" fmla="*/ 1576074 h 1916402"/>
              <a:gd name="connsiteX0" fmla="*/ 571898 w 4363378"/>
              <a:gd name="connsiteY0" fmla="*/ 1544826 h 1885154"/>
              <a:gd name="connsiteX1" fmla="*/ 98848 w 4363378"/>
              <a:gd name="connsiteY1" fmla="*/ 1270773 h 1885154"/>
              <a:gd name="connsiteX2" fmla="*/ 48907 w 4363378"/>
              <a:gd name="connsiteY2" fmla="*/ 513580 h 1885154"/>
              <a:gd name="connsiteX3" fmla="*/ 668060 w 4363378"/>
              <a:gd name="connsiteY3" fmla="*/ 56691 h 1885154"/>
              <a:gd name="connsiteX4" fmla="*/ 3857356 w 4363378"/>
              <a:gd name="connsiteY4" fmla="*/ 61688 h 1885154"/>
              <a:gd name="connsiteX5" fmla="*/ 4342464 w 4363378"/>
              <a:gd name="connsiteY5" fmla="*/ 551749 h 1885154"/>
              <a:gd name="connsiteX6" fmla="*/ 4034998 w 4363378"/>
              <a:gd name="connsiteY6" fmla="*/ 1425763 h 1885154"/>
              <a:gd name="connsiteX7" fmla="*/ 954707 w 4363378"/>
              <a:gd name="connsiteY7" fmla="*/ 1544921 h 1885154"/>
              <a:gd name="connsiteX8" fmla="*/ 577232 w 4363378"/>
              <a:gd name="connsiteY8" fmla="*/ 1885154 h 1885154"/>
              <a:gd name="connsiteX9" fmla="*/ 571898 w 4363378"/>
              <a:gd name="connsiteY9" fmla="*/ 1544826 h 1885154"/>
              <a:gd name="connsiteX0" fmla="*/ 571898 w 4363379"/>
              <a:gd name="connsiteY0" fmla="*/ 1544826 h 1885154"/>
              <a:gd name="connsiteX1" fmla="*/ 98848 w 4363379"/>
              <a:gd name="connsiteY1" fmla="*/ 1270773 h 1885154"/>
              <a:gd name="connsiteX2" fmla="*/ 48907 w 4363379"/>
              <a:gd name="connsiteY2" fmla="*/ 513580 h 1885154"/>
              <a:gd name="connsiteX3" fmla="*/ 668060 w 4363379"/>
              <a:gd name="connsiteY3" fmla="*/ 56691 h 1885154"/>
              <a:gd name="connsiteX4" fmla="*/ 3857356 w 4363379"/>
              <a:gd name="connsiteY4" fmla="*/ 61688 h 1885154"/>
              <a:gd name="connsiteX5" fmla="*/ 4342464 w 4363379"/>
              <a:gd name="connsiteY5" fmla="*/ 551749 h 1885154"/>
              <a:gd name="connsiteX6" fmla="*/ 4034998 w 4363379"/>
              <a:gd name="connsiteY6" fmla="*/ 1425763 h 1885154"/>
              <a:gd name="connsiteX7" fmla="*/ 954707 w 4363379"/>
              <a:gd name="connsiteY7" fmla="*/ 1544921 h 1885154"/>
              <a:gd name="connsiteX8" fmla="*/ 577232 w 4363379"/>
              <a:gd name="connsiteY8" fmla="*/ 1885154 h 1885154"/>
              <a:gd name="connsiteX9" fmla="*/ 571898 w 4363379"/>
              <a:gd name="connsiteY9" fmla="*/ 1544826 h 1885154"/>
              <a:gd name="connsiteX0" fmla="*/ 577456 w 4368937"/>
              <a:gd name="connsiteY0" fmla="*/ 1544826 h 1885154"/>
              <a:gd name="connsiteX1" fmla="*/ 104406 w 4368937"/>
              <a:gd name="connsiteY1" fmla="*/ 1270773 h 1885154"/>
              <a:gd name="connsiteX2" fmla="*/ 54465 w 4368937"/>
              <a:gd name="connsiteY2" fmla="*/ 513580 h 1885154"/>
              <a:gd name="connsiteX3" fmla="*/ 673618 w 4368937"/>
              <a:gd name="connsiteY3" fmla="*/ 56691 h 1885154"/>
              <a:gd name="connsiteX4" fmla="*/ 3862914 w 4368937"/>
              <a:gd name="connsiteY4" fmla="*/ 61688 h 1885154"/>
              <a:gd name="connsiteX5" fmla="*/ 4348022 w 4368937"/>
              <a:gd name="connsiteY5" fmla="*/ 551749 h 1885154"/>
              <a:gd name="connsiteX6" fmla="*/ 4040556 w 4368937"/>
              <a:gd name="connsiteY6" fmla="*/ 1425763 h 1885154"/>
              <a:gd name="connsiteX7" fmla="*/ 960265 w 4368937"/>
              <a:gd name="connsiteY7" fmla="*/ 1544921 h 1885154"/>
              <a:gd name="connsiteX8" fmla="*/ 582790 w 4368937"/>
              <a:gd name="connsiteY8" fmla="*/ 1885154 h 1885154"/>
              <a:gd name="connsiteX9" fmla="*/ 577456 w 4368937"/>
              <a:gd name="connsiteY9" fmla="*/ 1544826 h 1885154"/>
              <a:gd name="connsiteX0" fmla="*/ 558214 w 4349695"/>
              <a:gd name="connsiteY0" fmla="*/ 1544826 h 1885154"/>
              <a:gd name="connsiteX1" fmla="*/ 141335 w 4349695"/>
              <a:gd name="connsiteY1" fmla="*/ 1249388 h 1885154"/>
              <a:gd name="connsiteX2" fmla="*/ 35223 w 4349695"/>
              <a:gd name="connsiteY2" fmla="*/ 513580 h 1885154"/>
              <a:gd name="connsiteX3" fmla="*/ 654376 w 4349695"/>
              <a:gd name="connsiteY3" fmla="*/ 56691 h 1885154"/>
              <a:gd name="connsiteX4" fmla="*/ 3843672 w 4349695"/>
              <a:gd name="connsiteY4" fmla="*/ 61688 h 1885154"/>
              <a:gd name="connsiteX5" fmla="*/ 4328780 w 4349695"/>
              <a:gd name="connsiteY5" fmla="*/ 551749 h 1885154"/>
              <a:gd name="connsiteX6" fmla="*/ 4021314 w 4349695"/>
              <a:gd name="connsiteY6" fmla="*/ 1425763 h 1885154"/>
              <a:gd name="connsiteX7" fmla="*/ 941023 w 4349695"/>
              <a:gd name="connsiteY7" fmla="*/ 1544921 h 1885154"/>
              <a:gd name="connsiteX8" fmla="*/ 563548 w 4349695"/>
              <a:gd name="connsiteY8" fmla="*/ 1885154 h 1885154"/>
              <a:gd name="connsiteX9" fmla="*/ 558214 w 4349695"/>
              <a:gd name="connsiteY9" fmla="*/ 1544826 h 1885154"/>
              <a:gd name="connsiteX0" fmla="*/ 533956 w 4325437"/>
              <a:gd name="connsiteY0" fmla="*/ 1544826 h 1885154"/>
              <a:gd name="connsiteX1" fmla="*/ 117077 w 4325437"/>
              <a:gd name="connsiteY1" fmla="*/ 1249388 h 1885154"/>
              <a:gd name="connsiteX2" fmla="*/ 10965 w 4325437"/>
              <a:gd name="connsiteY2" fmla="*/ 513580 h 1885154"/>
              <a:gd name="connsiteX3" fmla="*/ 630118 w 4325437"/>
              <a:gd name="connsiteY3" fmla="*/ 56691 h 1885154"/>
              <a:gd name="connsiteX4" fmla="*/ 3819414 w 4325437"/>
              <a:gd name="connsiteY4" fmla="*/ 61688 h 1885154"/>
              <a:gd name="connsiteX5" fmla="*/ 4304522 w 4325437"/>
              <a:gd name="connsiteY5" fmla="*/ 551749 h 1885154"/>
              <a:gd name="connsiteX6" fmla="*/ 3997056 w 4325437"/>
              <a:gd name="connsiteY6" fmla="*/ 1425763 h 1885154"/>
              <a:gd name="connsiteX7" fmla="*/ 916765 w 4325437"/>
              <a:gd name="connsiteY7" fmla="*/ 1544921 h 1885154"/>
              <a:gd name="connsiteX8" fmla="*/ 539290 w 4325437"/>
              <a:gd name="connsiteY8" fmla="*/ 1885154 h 1885154"/>
              <a:gd name="connsiteX9" fmla="*/ 533956 w 4325437"/>
              <a:gd name="connsiteY9" fmla="*/ 1544826 h 1885154"/>
              <a:gd name="connsiteX0" fmla="*/ 541936 w 4333417"/>
              <a:gd name="connsiteY0" fmla="*/ 1542160 h 1882488"/>
              <a:gd name="connsiteX1" fmla="*/ 125057 w 4333417"/>
              <a:gd name="connsiteY1" fmla="*/ 1246722 h 1882488"/>
              <a:gd name="connsiteX2" fmla="*/ 7711 w 4333417"/>
              <a:gd name="connsiteY2" fmla="*/ 468144 h 1882488"/>
              <a:gd name="connsiteX3" fmla="*/ 638098 w 4333417"/>
              <a:gd name="connsiteY3" fmla="*/ 54025 h 1882488"/>
              <a:gd name="connsiteX4" fmla="*/ 3827394 w 4333417"/>
              <a:gd name="connsiteY4" fmla="*/ 59022 h 1882488"/>
              <a:gd name="connsiteX5" fmla="*/ 4312502 w 4333417"/>
              <a:gd name="connsiteY5" fmla="*/ 549083 h 1882488"/>
              <a:gd name="connsiteX6" fmla="*/ 4005036 w 4333417"/>
              <a:gd name="connsiteY6" fmla="*/ 1423097 h 1882488"/>
              <a:gd name="connsiteX7" fmla="*/ 924745 w 4333417"/>
              <a:gd name="connsiteY7" fmla="*/ 1542255 h 1882488"/>
              <a:gd name="connsiteX8" fmla="*/ 547270 w 4333417"/>
              <a:gd name="connsiteY8" fmla="*/ 1882488 h 1882488"/>
              <a:gd name="connsiteX9" fmla="*/ 541936 w 4333417"/>
              <a:gd name="connsiteY9" fmla="*/ 1542160 h 1882488"/>
              <a:gd name="connsiteX0" fmla="*/ 541936 w 4388134"/>
              <a:gd name="connsiteY0" fmla="*/ 1552672 h 1893000"/>
              <a:gd name="connsiteX1" fmla="*/ 125057 w 4388134"/>
              <a:gd name="connsiteY1" fmla="*/ 1257234 h 1893000"/>
              <a:gd name="connsiteX2" fmla="*/ 7711 w 4388134"/>
              <a:gd name="connsiteY2" fmla="*/ 478656 h 1893000"/>
              <a:gd name="connsiteX3" fmla="*/ 638098 w 4388134"/>
              <a:gd name="connsiteY3" fmla="*/ 64537 h 1893000"/>
              <a:gd name="connsiteX4" fmla="*/ 3827394 w 4388134"/>
              <a:gd name="connsiteY4" fmla="*/ 69534 h 1893000"/>
              <a:gd name="connsiteX5" fmla="*/ 4357440 w 4388134"/>
              <a:gd name="connsiteY5" fmla="*/ 719981 h 1893000"/>
              <a:gd name="connsiteX6" fmla="*/ 4005036 w 4388134"/>
              <a:gd name="connsiteY6" fmla="*/ 1433609 h 1893000"/>
              <a:gd name="connsiteX7" fmla="*/ 924745 w 4388134"/>
              <a:gd name="connsiteY7" fmla="*/ 1552767 h 1893000"/>
              <a:gd name="connsiteX8" fmla="*/ 547270 w 4388134"/>
              <a:gd name="connsiteY8" fmla="*/ 1893000 h 1893000"/>
              <a:gd name="connsiteX9" fmla="*/ 541936 w 4388134"/>
              <a:gd name="connsiteY9" fmla="*/ 1552672 h 1893000"/>
              <a:gd name="connsiteX0" fmla="*/ 541936 w 4371319"/>
              <a:gd name="connsiteY0" fmla="*/ 1552672 h 1893000"/>
              <a:gd name="connsiteX1" fmla="*/ 125057 w 4371319"/>
              <a:gd name="connsiteY1" fmla="*/ 1257234 h 1893000"/>
              <a:gd name="connsiteX2" fmla="*/ 7711 w 4371319"/>
              <a:gd name="connsiteY2" fmla="*/ 478656 h 1893000"/>
              <a:gd name="connsiteX3" fmla="*/ 638098 w 4371319"/>
              <a:gd name="connsiteY3" fmla="*/ 64537 h 1893000"/>
              <a:gd name="connsiteX4" fmla="*/ 3827394 w 4371319"/>
              <a:gd name="connsiteY4" fmla="*/ 69534 h 1893000"/>
              <a:gd name="connsiteX5" fmla="*/ 4357440 w 4371319"/>
              <a:gd name="connsiteY5" fmla="*/ 719981 h 1893000"/>
              <a:gd name="connsiteX6" fmla="*/ 4005036 w 4371319"/>
              <a:gd name="connsiteY6" fmla="*/ 1433609 h 1893000"/>
              <a:gd name="connsiteX7" fmla="*/ 924745 w 4371319"/>
              <a:gd name="connsiteY7" fmla="*/ 1552767 h 1893000"/>
              <a:gd name="connsiteX8" fmla="*/ 547270 w 4371319"/>
              <a:gd name="connsiteY8" fmla="*/ 1893000 h 1893000"/>
              <a:gd name="connsiteX9" fmla="*/ 541936 w 4371319"/>
              <a:gd name="connsiteY9" fmla="*/ 1552672 h 1893000"/>
              <a:gd name="connsiteX0" fmla="*/ 541936 w 4371319"/>
              <a:gd name="connsiteY0" fmla="*/ 1552672 h 1860922"/>
              <a:gd name="connsiteX1" fmla="*/ 125057 w 4371319"/>
              <a:gd name="connsiteY1" fmla="*/ 1257234 h 1860922"/>
              <a:gd name="connsiteX2" fmla="*/ 7711 w 4371319"/>
              <a:gd name="connsiteY2" fmla="*/ 478656 h 1860922"/>
              <a:gd name="connsiteX3" fmla="*/ 638098 w 4371319"/>
              <a:gd name="connsiteY3" fmla="*/ 64537 h 1860922"/>
              <a:gd name="connsiteX4" fmla="*/ 3827394 w 4371319"/>
              <a:gd name="connsiteY4" fmla="*/ 69534 h 1860922"/>
              <a:gd name="connsiteX5" fmla="*/ 4357440 w 4371319"/>
              <a:gd name="connsiteY5" fmla="*/ 719981 h 1860922"/>
              <a:gd name="connsiteX6" fmla="*/ 4005036 w 4371319"/>
              <a:gd name="connsiteY6" fmla="*/ 1433609 h 1860922"/>
              <a:gd name="connsiteX7" fmla="*/ 924745 w 4371319"/>
              <a:gd name="connsiteY7" fmla="*/ 1552767 h 1860922"/>
              <a:gd name="connsiteX8" fmla="*/ 513567 w 4371319"/>
              <a:gd name="connsiteY8" fmla="*/ 1860922 h 1860922"/>
              <a:gd name="connsiteX9" fmla="*/ 541936 w 4371319"/>
              <a:gd name="connsiteY9" fmla="*/ 1552672 h 1860922"/>
              <a:gd name="connsiteX0" fmla="*/ 541936 w 4371319"/>
              <a:gd name="connsiteY0" fmla="*/ 1552672 h 1860922"/>
              <a:gd name="connsiteX1" fmla="*/ 125057 w 4371319"/>
              <a:gd name="connsiteY1" fmla="*/ 1257234 h 1860922"/>
              <a:gd name="connsiteX2" fmla="*/ 7711 w 4371319"/>
              <a:gd name="connsiteY2" fmla="*/ 478656 h 1860922"/>
              <a:gd name="connsiteX3" fmla="*/ 638098 w 4371319"/>
              <a:gd name="connsiteY3" fmla="*/ 64537 h 1860922"/>
              <a:gd name="connsiteX4" fmla="*/ 3827394 w 4371319"/>
              <a:gd name="connsiteY4" fmla="*/ 69534 h 1860922"/>
              <a:gd name="connsiteX5" fmla="*/ 4357440 w 4371319"/>
              <a:gd name="connsiteY5" fmla="*/ 719981 h 1860922"/>
              <a:gd name="connsiteX6" fmla="*/ 4003373 w 4371319"/>
              <a:gd name="connsiteY6" fmla="*/ 1412283 h 1860922"/>
              <a:gd name="connsiteX7" fmla="*/ 924745 w 4371319"/>
              <a:gd name="connsiteY7" fmla="*/ 1552767 h 1860922"/>
              <a:gd name="connsiteX8" fmla="*/ 513567 w 4371319"/>
              <a:gd name="connsiteY8" fmla="*/ 1860922 h 1860922"/>
              <a:gd name="connsiteX9" fmla="*/ 541936 w 4371319"/>
              <a:gd name="connsiteY9" fmla="*/ 1552672 h 1860922"/>
              <a:gd name="connsiteX0" fmla="*/ 541936 w 4372709"/>
              <a:gd name="connsiteY0" fmla="*/ 1574600 h 1882850"/>
              <a:gd name="connsiteX1" fmla="*/ 125057 w 4372709"/>
              <a:gd name="connsiteY1" fmla="*/ 1279162 h 1882850"/>
              <a:gd name="connsiteX2" fmla="*/ 7711 w 4372709"/>
              <a:gd name="connsiteY2" fmla="*/ 500584 h 1882850"/>
              <a:gd name="connsiteX3" fmla="*/ 638098 w 4372709"/>
              <a:gd name="connsiteY3" fmla="*/ 86465 h 1882850"/>
              <a:gd name="connsiteX4" fmla="*/ 3836101 w 4372709"/>
              <a:gd name="connsiteY4" fmla="*/ 58680 h 1882850"/>
              <a:gd name="connsiteX5" fmla="*/ 4357440 w 4372709"/>
              <a:gd name="connsiteY5" fmla="*/ 741909 h 1882850"/>
              <a:gd name="connsiteX6" fmla="*/ 4003373 w 4372709"/>
              <a:gd name="connsiteY6" fmla="*/ 1434211 h 1882850"/>
              <a:gd name="connsiteX7" fmla="*/ 924745 w 4372709"/>
              <a:gd name="connsiteY7" fmla="*/ 1574695 h 1882850"/>
              <a:gd name="connsiteX8" fmla="*/ 513567 w 4372709"/>
              <a:gd name="connsiteY8" fmla="*/ 1882850 h 1882850"/>
              <a:gd name="connsiteX9" fmla="*/ 541936 w 4372709"/>
              <a:gd name="connsiteY9" fmla="*/ 1574600 h 1882850"/>
              <a:gd name="connsiteX0" fmla="*/ 596079 w 4426852"/>
              <a:gd name="connsiteY0" fmla="*/ 1574294 h 1882544"/>
              <a:gd name="connsiteX1" fmla="*/ 179200 w 4426852"/>
              <a:gd name="connsiteY1" fmla="*/ 1278856 h 1882544"/>
              <a:gd name="connsiteX2" fmla="*/ 5005 w 4426852"/>
              <a:gd name="connsiteY2" fmla="*/ 493573 h 1882544"/>
              <a:gd name="connsiteX3" fmla="*/ 692241 w 4426852"/>
              <a:gd name="connsiteY3" fmla="*/ 86159 h 1882544"/>
              <a:gd name="connsiteX4" fmla="*/ 3890244 w 4426852"/>
              <a:gd name="connsiteY4" fmla="*/ 58374 h 1882544"/>
              <a:gd name="connsiteX5" fmla="*/ 4411583 w 4426852"/>
              <a:gd name="connsiteY5" fmla="*/ 741603 h 1882544"/>
              <a:gd name="connsiteX6" fmla="*/ 4057516 w 4426852"/>
              <a:gd name="connsiteY6" fmla="*/ 1433905 h 1882544"/>
              <a:gd name="connsiteX7" fmla="*/ 978888 w 4426852"/>
              <a:gd name="connsiteY7" fmla="*/ 1574389 h 1882544"/>
              <a:gd name="connsiteX8" fmla="*/ 567710 w 4426852"/>
              <a:gd name="connsiteY8" fmla="*/ 1882544 h 1882544"/>
              <a:gd name="connsiteX9" fmla="*/ 596079 w 4426852"/>
              <a:gd name="connsiteY9" fmla="*/ 1574294 h 1882544"/>
              <a:gd name="connsiteX0" fmla="*/ 614119 w 4445340"/>
              <a:gd name="connsiteY0" fmla="*/ 1619631 h 1927881"/>
              <a:gd name="connsiteX1" fmla="*/ 197240 w 4445340"/>
              <a:gd name="connsiteY1" fmla="*/ 1324193 h 1927881"/>
              <a:gd name="connsiteX2" fmla="*/ 23045 w 4445340"/>
              <a:gd name="connsiteY2" fmla="*/ 538910 h 1927881"/>
              <a:gd name="connsiteX3" fmla="*/ 692421 w 4445340"/>
              <a:gd name="connsiteY3" fmla="*/ 46983 h 1927881"/>
              <a:gd name="connsiteX4" fmla="*/ 3908284 w 4445340"/>
              <a:gd name="connsiteY4" fmla="*/ 103711 h 1927881"/>
              <a:gd name="connsiteX5" fmla="*/ 4429623 w 4445340"/>
              <a:gd name="connsiteY5" fmla="*/ 786940 h 1927881"/>
              <a:gd name="connsiteX6" fmla="*/ 4075556 w 4445340"/>
              <a:gd name="connsiteY6" fmla="*/ 1479242 h 1927881"/>
              <a:gd name="connsiteX7" fmla="*/ 996928 w 4445340"/>
              <a:gd name="connsiteY7" fmla="*/ 1619726 h 1927881"/>
              <a:gd name="connsiteX8" fmla="*/ 585750 w 4445340"/>
              <a:gd name="connsiteY8" fmla="*/ 1927881 h 1927881"/>
              <a:gd name="connsiteX9" fmla="*/ 614119 w 4445340"/>
              <a:gd name="connsiteY9" fmla="*/ 1619631 h 1927881"/>
              <a:gd name="connsiteX0" fmla="*/ 595113 w 4426334"/>
              <a:gd name="connsiteY0" fmla="*/ 1619631 h 1927881"/>
              <a:gd name="connsiteX1" fmla="*/ 178234 w 4426334"/>
              <a:gd name="connsiteY1" fmla="*/ 1324193 h 1927881"/>
              <a:gd name="connsiteX2" fmla="*/ 4039 w 4426334"/>
              <a:gd name="connsiteY2" fmla="*/ 538910 h 1927881"/>
              <a:gd name="connsiteX3" fmla="*/ 673415 w 4426334"/>
              <a:gd name="connsiteY3" fmla="*/ 46983 h 1927881"/>
              <a:gd name="connsiteX4" fmla="*/ 3889278 w 4426334"/>
              <a:gd name="connsiteY4" fmla="*/ 103711 h 1927881"/>
              <a:gd name="connsiteX5" fmla="*/ 4410617 w 4426334"/>
              <a:gd name="connsiteY5" fmla="*/ 786940 h 1927881"/>
              <a:gd name="connsiteX6" fmla="*/ 4056550 w 4426334"/>
              <a:gd name="connsiteY6" fmla="*/ 1479242 h 1927881"/>
              <a:gd name="connsiteX7" fmla="*/ 977922 w 4426334"/>
              <a:gd name="connsiteY7" fmla="*/ 1619726 h 1927881"/>
              <a:gd name="connsiteX8" fmla="*/ 566744 w 4426334"/>
              <a:gd name="connsiteY8" fmla="*/ 1927881 h 1927881"/>
              <a:gd name="connsiteX9" fmla="*/ 595113 w 4426334"/>
              <a:gd name="connsiteY9" fmla="*/ 1619631 h 1927881"/>
              <a:gd name="connsiteX0" fmla="*/ 579832 w 4411053"/>
              <a:gd name="connsiteY0" fmla="*/ 1613526 h 1921776"/>
              <a:gd name="connsiteX1" fmla="*/ 162953 w 4411053"/>
              <a:gd name="connsiteY1" fmla="*/ 1318088 h 1921776"/>
              <a:gd name="connsiteX2" fmla="*/ 4508 w 4411053"/>
              <a:gd name="connsiteY2" fmla="*/ 445916 h 1921776"/>
              <a:gd name="connsiteX3" fmla="*/ 658134 w 4411053"/>
              <a:gd name="connsiteY3" fmla="*/ 40878 h 1921776"/>
              <a:gd name="connsiteX4" fmla="*/ 3873997 w 4411053"/>
              <a:gd name="connsiteY4" fmla="*/ 97606 h 1921776"/>
              <a:gd name="connsiteX5" fmla="*/ 4395336 w 4411053"/>
              <a:gd name="connsiteY5" fmla="*/ 780835 h 1921776"/>
              <a:gd name="connsiteX6" fmla="*/ 4041269 w 4411053"/>
              <a:gd name="connsiteY6" fmla="*/ 1473137 h 1921776"/>
              <a:gd name="connsiteX7" fmla="*/ 962641 w 4411053"/>
              <a:gd name="connsiteY7" fmla="*/ 1613621 h 1921776"/>
              <a:gd name="connsiteX8" fmla="*/ 551463 w 4411053"/>
              <a:gd name="connsiteY8" fmla="*/ 1921776 h 1921776"/>
              <a:gd name="connsiteX9" fmla="*/ 579832 w 4411053"/>
              <a:gd name="connsiteY9" fmla="*/ 1613526 h 1921776"/>
              <a:gd name="connsiteX0" fmla="*/ 579832 w 4411053"/>
              <a:gd name="connsiteY0" fmla="*/ 1613526 h 1921776"/>
              <a:gd name="connsiteX1" fmla="*/ 162953 w 4411053"/>
              <a:gd name="connsiteY1" fmla="*/ 1318088 h 1921776"/>
              <a:gd name="connsiteX2" fmla="*/ 4508 w 4411053"/>
              <a:gd name="connsiteY2" fmla="*/ 445916 h 1921776"/>
              <a:gd name="connsiteX3" fmla="*/ 658134 w 4411053"/>
              <a:gd name="connsiteY3" fmla="*/ 40878 h 1921776"/>
              <a:gd name="connsiteX4" fmla="*/ 3873997 w 4411053"/>
              <a:gd name="connsiteY4" fmla="*/ 97606 h 1921776"/>
              <a:gd name="connsiteX5" fmla="*/ 4395336 w 4411053"/>
              <a:gd name="connsiteY5" fmla="*/ 780835 h 1921776"/>
              <a:gd name="connsiteX6" fmla="*/ 4041269 w 4411053"/>
              <a:gd name="connsiteY6" fmla="*/ 1473137 h 1921776"/>
              <a:gd name="connsiteX7" fmla="*/ 962641 w 4411053"/>
              <a:gd name="connsiteY7" fmla="*/ 1613621 h 1921776"/>
              <a:gd name="connsiteX8" fmla="*/ 551463 w 4411053"/>
              <a:gd name="connsiteY8" fmla="*/ 1921776 h 1921776"/>
              <a:gd name="connsiteX9" fmla="*/ 579832 w 4411053"/>
              <a:gd name="connsiteY9" fmla="*/ 1613526 h 1921776"/>
              <a:gd name="connsiteX0" fmla="*/ 579832 w 4411053"/>
              <a:gd name="connsiteY0" fmla="*/ 1613526 h 1921776"/>
              <a:gd name="connsiteX1" fmla="*/ 162953 w 4411053"/>
              <a:gd name="connsiteY1" fmla="*/ 1318088 h 1921776"/>
              <a:gd name="connsiteX2" fmla="*/ 4508 w 4411053"/>
              <a:gd name="connsiteY2" fmla="*/ 445916 h 1921776"/>
              <a:gd name="connsiteX3" fmla="*/ 658134 w 4411053"/>
              <a:gd name="connsiteY3" fmla="*/ 40878 h 1921776"/>
              <a:gd name="connsiteX4" fmla="*/ 3873997 w 4411053"/>
              <a:gd name="connsiteY4" fmla="*/ 97606 h 1921776"/>
              <a:gd name="connsiteX5" fmla="*/ 4395336 w 4411053"/>
              <a:gd name="connsiteY5" fmla="*/ 780835 h 1921776"/>
              <a:gd name="connsiteX6" fmla="*/ 4041269 w 4411053"/>
              <a:gd name="connsiteY6" fmla="*/ 1473137 h 1921776"/>
              <a:gd name="connsiteX7" fmla="*/ 962641 w 4411053"/>
              <a:gd name="connsiteY7" fmla="*/ 1613621 h 1921776"/>
              <a:gd name="connsiteX8" fmla="*/ 551463 w 4411053"/>
              <a:gd name="connsiteY8" fmla="*/ 1921776 h 1921776"/>
              <a:gd name="connsiteX9" fmla="*/ 579832 w 4411053"/>
              <a:gd name="connsiteY9" fmla="*/ 1613526 h 1921776"/>
              <a:gd name="connsiteX0" fmla="*/ 579832 w 4410649"/>
              <a:gd name="connsiteY0" fmla="*/ 1629405 h 1937655"/>
              <a:gd name="connsiteX1" fmla="*/ 162953 w 4410649"/>
              <a:gd name="connsiteY1" fmla="*/ 1333967 h 1937655"/>
              <a:gd name="connsiteX2" fmla="*/ 4508 w 4410649"/>
              <a:gd name="connsiteY2" fmla="*/ 461795 h 1937655"/>
              <a:gd name="connsiteX3" fmla="*/ 658134 w 4410649"/>
              <a:gd name="connsiteY3" fmla="*/ 56757 h 1937655"/>
              <a:gd name="connsiteX4" fmla="*/ 3871596 w 4410649"/>
              <a:gd name="connsiteY4" fmla="*/ 83126 h 1937655"/>
              <a:gd name="connsiteX5" fmla="*/ 4395336 w 4410649"/>
              <a:gd name="connsiteY5" fmla="*/ 796714 h 1937655"/>
              <a:gd name="connsiteX6" fmla="*/ 4041269 w 4410649"/>
              <a:gd name="connsiteY6" fmla="*/ 1489016 h 1937655"/>
              <a:gd name="connsiteX7" fmla="*/ 962641 w 4410649"/>
              <a:gd name="connsiteY7" fmla="*/ 1629500 h 1937655"/>
              <a:gd name="connsiteX8" fmla="*/ 551463 w 4410649"/>
              <a:gd name="connsiteY8" fmla="*/ 1937655 h 1937655"/>
              <a:gd name="connsiteX9" fmla="*/ 579832 w 4410649"/>
              <a:gd name="connsiteY9" fmla="*/ 1629405 h 1937655"/>
              <a:gd name="connsiteX0" fmla="*/ 579832 w 4410649"/>
              <a:gd name="connsiteY0" fmla="*/ 1629405 h 1937655"/>
              <a:gd name="connsiteX1" fmla="*/ 162953 w 4410649"/>
              <a:gd name="connsiteY1" fmla="*/ 1333967 h 1937655"/>
              <a:gd name="connsiteX2" fmla="*/ 4508 w 4410649"/>
              <a:gd name="connsiteY2" fmla="*/ 461795 h 1937655"/>
              <a:gd name="connsiteX3" fmla="*/ 658134 w 4410649"/>
              <a:gd name="connsiteY3" fmla="*/ 56757 h 1937655"/>
              <a:gd name="connsiteX4" fmla="*/ 3871596 w 4410649"/>
              <a:gd name="connsiteY4" fmla="*/ 83126 h 1937655"/>
              <a:gd name="connsiteX5" fmla="*/ 4395336 w 4410649"/>
              <a:gd name="connsiteY5" fmla="*/ 796714 h 1937655"/>
              <a:gd name="connsiteX6" fmla="*/ 4041269 w 4410649"/>
              <a:gd name="connsiteY6" fmla="*/ 1489016 h 1937655"/>
              <a:gd name="connsiteX7" fmla="*/ 962641 w 4410649"/>
              <a:gd name="connsiteY7" fmla="*/ 1629500 h 1937655"/>
              <a:gd name="connsiteX8" fmla="*/ 551463 w 4410649"/>
              <a:gd name="connsiteY8" fmla="*/ 1937655 h 1937655"/>
              <a:gd name="connsiteX9" fmla="*/ 579832 w 4410649"/>
              <a:gd name="connsiteY9" fmla="*/ 1629405 h 1937655"/>
              <a:gd name="connsiteX0" fmla="*/ 579832 w 4410649"/>
              <a:gd name="connsiteY0" fmla="*/ 1638498 h 1946748"/>
              <a:gd name="connsiteX1" fmla="*/ 162953 w 4410649"/>
              <a:gd name="connsiteY1" fmla="*/ 1343060 h 1946748"/>
              <a:gd name="connsiteX2" fmla="*/ 4508 w 4410649"/>
              <a:gd name="connsiteY2" fmla="*/ 470888 h 1946748"/>
              <a:gd name="connsiteX3" fmla="*/ 658134 w 4410649"/>
              <a:gd name="connsiteY3" fmla="*/ 65850 h 1946748"/>
              <a:gd name="connsiteX4" fmla="*/ 3871596 w 4410649"/>
              <a:gd name="connsiteY4" fmla="*/ 92219 h 1946748"/>
              <a:gd name="connsiteX5" fmla="*/ 4395336 w 4410649"/>
              <a:gd name="connsiteY5" fmla="*/ 805807 h 1946748"/>
              <a:gd name="connsiteX6" fmla="*/ 4041269 w 4410649"/>
              <a:gd name="connsiteY6" fmla="*/ 1498109 h 1946748"/>
              <a:gd name="connsiteX7" fmla="*/ 962641 w 4410649"/>
              <a:gd name="connsiteY7" fmla="*/ 1638593 h 1946748"/>
              <a:gd name="connsiteX8" fmla="*/ 551463 w 4410649"/>
              <a:gd name="connsiteY8" fmla="*/ 1946748 h 1946748"/>
              <a:gd name="connsiteX9" fmla="*/ 579832 w 4410649"/>
              <a:gd name="connsiteY9" fmla="*/ 1638498 h 1946748"/>
              <a:gd name="connsiteX0" fmla="*/ 579832 w 4410649"/>
              <a:gd name="connsiteY0" fmla="*/ 1638498 h 1972588"/>
              <a:gd name="connsiteX1" fmla="*/ 162953 w 4410649"/>
              <a:gd name="connsiteY1" fmla="*/ 1343060 h 1972588"/>
              <a:gd name="connsiteX2" fmla="*/ 4508 w 4410649"/>
              <a:gd name="connsiteY2" fmla="*/ 470888 h 1972588"/>
              <a:gd name="connsiteX3" fmla="*/ 658134 w 4410649"/>
              <a:gd name="connsiteY3" fmla="*/ 65850 h 1972588"/>
              <a:gd name="connsiteX4" fmla="*/ 3871596 w 4410649"/>
              <a:gd name="connsiteY4" fmla="*/ 92219 h 1972588"/>
              <a:gd name="connsiteX5" fmla="*/ 4395336 w 4410649"/>
              <a:gd name="connsiteY5" fmla="*/ 805807 h 1972588"/>
              <a:gd name="connsiteX6" fmla="*/ 4041269 w 4410649"/>
              <a:gd name="connsiteY6" fmla="*/ 1498109 h 1972588"/>
              <a:gd name="connsiteX7" fmla="*/ 962641 w 4410649"/>
              <a:gd name="connsiteY7" fmla="*/ 1638593 h 1972588"/>
              <a:gd name="connsiteX8" fmla="*/ 773590 w 4410649"/>
              <a:gd name="connsiteY8" fmla="*/ 1972588 h 1972588"/>
              <a:gd name="connsiteX9" fmla="*/ 579832 w 4410649"/>
              <a:gd name="connsiteY9" fmla="*/ 1638498 h 1972588"/>
              <a:gd name="connsiteX0" fmla="*/ 579832 w 4410649"/>
              <a:gd name="connsiteY0" fmla="*/ 1638498 h 1972588"/>
              <a:gd name="connsiteX1" fmla="*/ 162953 w 4410649"/>
              <a:gd name="connsiteY1" fmla="*/ 1343060 h 1972588"/>
              <a:gd name="connsiteX2" fmla="*/ 4508 w 4410649"/>
              <a:gd name="connsiteY2" fmla="*/ 470888 h 1972588"/>
              <a:gd name="connsiteX3" fmla="*/ 658134 w 4410649"/>
              <a:gd name="connsiteY3" fmla="*/ 65850 h 1972588"/>
              <a:gd name="connsiteX4" fmla="*/ 3871596 w 4410649"/>
              <a:gd name="connsiteY4" fmla="*/ 92219 h 1972588"/>
              <a:gd name="connsiteX5" fmla="*/ 4395336 w 4410649"/>
              <a:gd name="connsiteY5" fmla="*/ 805807 h 1972588"/>
              <a:gd name="connsiteX6" fmla="*/ 4041269 w 4410649"/>
              <a:gd name="connsiteY6" fmla="*/ 1498109 h 1972588"/>
              <a:gd name="connsiteX7" fmla="*/ 962641 w 4410649"/>
              <a:gd name="connsiteY7" fmla="*/ 1638593 h 1972588"/>
              <a:gd name="connsiteX8" fmla="*/ 773590 w 4410649"/>
              <a:gd name="connsiteY8" fmla="*/ 1972588 h 1972588"/>
              <a:gd name="connsiteX9" fmla="*/ 579832 w 4410649"/>
              <a:gd name="connsiteY9" fmla="*/ 1638498 h 1972588"/>
              <a:gd name="connsiteX0" fmla="*/ 579832 w 4410649"/>
              <a:gd name="connsiteY0" fmla="*/ 1638498 h 1972588"/>
              <a:gd name="connsiteX1" fmla="*/ 162953 w 4410649"/>
              <a:gd name="connsiteY1" fmla="*/ 1343060 h 1972588"/>
              <a:gd name="connsiteX2" fmla="*/ 4508 w 4410649"/>
              <a:gd name="connsiteY2" fmla="*/ 470888 h 1972588"/>
              <a:gd name="connsiteX3" fmla="*/ 658134 w 4410649"/>
              <a:gd name="connsiteY3" fmla="*/ 65850 h 1972588"/>
              <a:gd name="connsiteX4" fmla="*/ 3871596 w 4410649"/>
              <a:gd name="connsiteY4" fmla="*/ 92219 h 1972588"/>
              <a:gd name="connsiteX5" fmla="*/ 4395336 w 4410649"/>
              <a:gd name="connsiteY5" fmla="*/ 805807 h 1972588"/>
              <a:gd name="connsiteX6" fmla="*/ 4041269 w 4410649"/>
              <a:gd name="connsiteY6" fmla="*/ 1498109 h 1972588"/>
              <a:gd name="connsiteX7" fmla="*/ 962641 w 4410649"/>
              <a:gd name="connsiteY7" fmla="*/ 1638593 h 1972588"/>
              <a:gd name="connsiteX8" fmla="*/ 773590 w 4410649"/>
              <a:gd name="connsiteY8" fmla="*/ 1972588 h 1972588"/>
              <a:gd name="connsiteX9" fmla="*/ 579832 w 4410649"/>
              <a:gd name="connsiteY9" fmla="*/ 1638498 h 1972588"/>
              <a:gd name="connsiteX0" fmla="*/ 579832 w 4410649"/>
              <a:gd name="connsiteY0" fmla="*/ 1638498 h 1966993"/>
              <a:gd name="connsiteX1" fmla="*/ 162953 w 4410649"/>
              <a:gd name="connsiteY1" fmla="*/ 1343060 h 1966993"/>
              <a:gd name="connsiteX2" fmla="*/ 4508 w 4410649"/>
              <a:gd name="connsiteY2" fmla="*/ 470888 h 1966993"/>
              <a:gd name="connsiteX3" fmla="*/ 658134 w 4410649"/>
              <a:gd name="connsiteY3" fmla="*/ 65850 h 1966993"/>
              <a:gd name="connsiteX4" fmla="*/ 3871596 w 4410649"/>
              <a:gd name="connsiteY4" fmla="*/ 92219 h 1966993"/>
              <a:gd name="connsiteX5" fmla="*/ 4395336 w 4410649"/>
              <a:gd name="connsiteY5" fmla="*/ 805807 h 1966993"/>
              <a:gd name="connsiteX6" fmla="*/ 4041269 w 4410649"/>
              <a:gd name="connsiteY6" fmla="*/ 1498109 h 1966993"/>
              <a:gd name="connsiteX7" fmla="*/ 962641 w 4410649"/>
              <a:gd name="connsiteY7" fmla="*/ 1638593 h 1966993"/>
              <a:gd name="connsiteX8" fmla="*/ 853844 w 4410649"/>
              <a:gd name="connsiteY8" fmla="*/ 1966993 h 1966993"/>
              <a:gd name="connsiteX9" fmla="*/ 579832 w 4410649"/>
              <a:gd name="connsiteY9" fmla="*/ 1638498 h 1966993"/>
              <a:gd name="connsiteX0" fmla="*/ 579832 w 4410649"/>
              <a:gd name="connsiteY0" fmla="*/ 1638498 h 1966993"/>
              <a:gd name="connsiteX1" fmla="*/ 162953 w 4410649"/>
              <a:gd name="connsiteY1" fmla="*/ 1343060 h 1966993"/>
              <a:gd name="connsiteX2" fmla="*/ 4508 w 4410649"/>
              <a:gd name="connsiteY2" fmla="*/ 470888 h 1966993"/>
              <a:gd name="connsiteX3" fmla="*/ 658134 w 4410649"/>
              <a:gd name="connsiteY3" fmla="*/ 65850 h 1966993"/>
              <a:gd name="connsiteX4" fmla="*/ 3871596 w 4410649"/>
              <a:gd name="connsiteY4" fmla="*/ 92219 h 1966993"/>
              <a:gd name="connsiteX5" fmla="*/ 4395336 w 4410649"/>
              <a:gd name="connsiteY5" fmla="*/ 805807 h 1966993"/>
              <a:gd name="connsiteX6" fmla="*/ 4041269 w 4410649"/>
              <a:gd name="connsiteY6" fmla="*/ 1498109 h 1966993"/>
              <a:gd name="connsiteX7" fmla="*/ 962641 w 4410649"/>
              <a:gd name="connsiteY7" fmla="*/ 1638593 h 1966993"/>
              <a:gd name="connsiteX8" fmla="*/ 853844 w 4410649"/>
              <a:gd name="connsiteY8" fmla="*/ 1966993 h 1966993"/>
              <a:gd name="connsiteX9" fmla="*/ 579832 w 4410649"/>
              <a:gd name="connsiteY9" fmla="*/ 1638498 h 1966993"/>
              <a:gd name="connsiteX0" fmla="*/ 579832 w 4410649"/>
              <a:gd name="connsiteY0" fmla="*/ 1638498 h 1966993"/>
              <a:gd name="connsiteX1" fmla="*/ 162953 w 4410649"/>
              <a:gd name="connsiteY1" fmla="*/ 1343060 h 1966993"/>
              <a:gd name="connsiteX2" fmla="*/ 4508 w 4410649"/>
              <a:gd name="connsiteY2" fmla="*/ 470888 h 1966993"/>
              <a:gd name="connsiteX3" fmla="*/ 658134 w 4410649"/>
              <a:gd name="connsiteY3" fmla="*/ 65850 h 1966993"/>
              <a:gd name="connsiteX4" fmla="*/ 3871596 w 4410649"/>
              <a:gd name="connsiteY4" fmla="*/ 92219 h 1966993"/>
              <a:gd name="connsiteX5" fmla="*/ 4395336 w 4410649"/>
              <a:gd name="connsiteY5" fmla="*/ 805807 h 1966993"/>
              <a:gd name="connsiteX6" fmla="*/ 4041269 w 4410649"/>
              <a:gd name="connsiteY6" fmla="*/ 1498109 h 1966993"/>
              <a:gd name="connsiteX7" fmla="*/ 962641 w 4410649"/>
              <a:gd name="connsiteY7" fmla="*/ 1638593 h 1966993"/>
              <a:gd name="connsiteX8" fmla="*/ 853844 w 4410649"/>
              <a:gd name="connsiteY8" fmla="*/ 1966993 h 1966993"/>
              <a:gd name="connsiteX9" fmla="*/ 579832 w 4410649"/>
              <a:gd name="connsiteY9" fmla="*/ 1638498 h 1966993"/>
              <a:gd name="connsiteX0" fmla="*/ 579832 w 4428152"/>
              <a:gd name="connsiteY0" fmla="*/ 1638498 h 1966993"/>
              <a:gd name="connsiteX1" fmla="*/ 162953 w 4428152"/>
              <a:gd name="connsiteY1" fmla="*/ 1343060 h 1966993"/>
              <a:gd name="connsiteX2" fmla="*/ 4508 w 4428152"/>
              <a:gd name="connsiteY2" fmla="*/ 470888 h 1966993"/>
              <a:gd name="connsiteX3" fmla="*/ 658134 w 4428152"/>
              <a:gd name="connsiteY3" fmla="*/ 65850 h 1966993"/>
              <a:gd name="connsiteX4" fmla="*/ 3871596 w 4428152"/>
              <a:gd name="connsiteY4" fmla="*/ 92219 h 1966993"/>
              <a:gd name="connsiteX5" fmla="*/ 4395336 w 4428152"/>
              <a:gd name="connsiteY5" fmla="*/ 805807 h 1966993"/>
              <a:gd name="connsiteX6" fmla="*/ 4041269 w 4428152"/>
              <a:gd name="connsiteY6" fmla="*/ 1498109 h 1966993"/>
              <a:gd name="connsiteX7" fmla="*/ 911570 w 4428152"/>
              <a:gd name="connsiteY7" fmla="*/ 1642154 h 1966993"/>
              <a:gd name="connsiteX8" fmla="*/ 853844 w 4428152"/>
              <a:gd name="connsiteY8" fmla="*/ 1966993 h 1966993"/>
              <a:gd name="connsiteX9" fmla="*/ 579832 w 4428152"/>
              <a:gd name="connsiteY9" fmla="*/ 1638498 h 1966993"/>
              <a:gd name="connsiteX0" fmla="*/ 579832 w 4428152"/>
              <a:gd name="connsiteY0" fmla="*/ 1638498 h 1962415"/>
              <a:gd name="connsiteX1" fmla="*/ 162953 w 4428152"/>
              <a:gd name="connsiteY1" fmla="*/ 1343060 h 1962415"/>
              <a:gd name="connsiteX2" fmla="*/ 4508 w 4428152"/>
              <a:gd name="connsiteY2" fmla="*/ 470888 h 1962415"/>
              <a:gd name="connsiteX3" fmla="*/ 658134 w 4428152"/>
              <a:gd name="connsiteY3" fmla="*/ 65850 h 1962415"/>
              <a:gd name="connsiteX4" fmla="*/ 3871596 w 4428152"/>
              <a:gd name="connsiteY4" fmla="*/ 92219 h 1962415"/>
              <a:gd name="connsiteX5" fmla="*/ 4395336 w 4428152"/>
              <a:gd name="connsiteY5" fmla="*/ 805807 h 1962415"/>
              <a:gd name="connsiteX6" fmla="*/ 4041269 w 4428152"/>
              <a:gd name="connsiteY6" fmla="*/ 1498109 h 1962415"/>
              <a:gd name="connsiteX7" fmla="*/ 911570 w 4428152"/>
              <a:gd name="connsiteY7" fmla="*/ 1642154 h 1962415"/>
              <a:gd name="connsiteX8" fmla="*/ 919506 w 4428152"/>
              <a:gd name="connsiteY8" fmla="*/ 1962415 h 1962415"/>
              <a:gd name="connsiteX9" fmla="*/ 579832 w 4428152"/>
              <a:gd name="connsiteY9" fmla="*/ 1638498 h 1962415"/>
              <a:gd name="connsiteX0" fmla="*/ 579832 w 4428152"/>
              <a:gd name="connsiteY0" fmla="*/ 1638498 h 1962415"/>
              <a:gd name="connsiteX1" fmla="*/ 162953 w 4428152"/>
              <a:gd name="connsiteY1" fmla="*/ 1343060 h 1962415"/>
              <a:gd name="connsiteX2" fmla="*/ 4508 w 4428152"/>
              <a:gd name="connsiteY2" fmla="*/ 470888 h 1962415"/>
              <a:gd name="connsiteX3" fmla="*/ 658134 w 4428152"/>
              <a:gd name="connsiteY3" fmla="*/ 65850 h 1962415"/>
              <a:gd name="connsiteX4" fmla="*/ 3871596 w 4428152"/>
              <a:gd name="connsiteY4" fmla="*/ 92219 h 1962415"/>
              <a:gd name="connsiteX5" fmla="*/ 4395336 w 4428152"/>
              <a:gd name="connsiteY5" fmla="*/ 805807 h 1962415"/>
              <a:gd name="connsiteX6" fmla="*/ 4041269 w 4428152"/>
              <a:gd name="connsiteY6" fmla="*/ 1498109 h 1962415"/>
              <a:gd name="connsiteX7" fmla="*/ 911570 w 4428152"/>
              <a:gd name="connsiteY7" fmla="*/ 1642154 h 1962415"/>
              <a:gd name="connsiteX8" fmla="*/ 919506 w 4428152"/>
              <a:gd name="connsiteY8" fmla="*/ 1962415 h 1962415"/>
              <a:gd name="connsiteX9" fmla="*/ 579832 w 4428152"/>
              <a:gd name="connsiteY9" fmla="*/ 1638498 h 1962415"/>
              <a:gd name="connsiteX0" fmla="*/ 579832 w 4428152"/>
              <a:gd name="connsiteY0" fmla="*/ 1638498 h 1962415"/>
              <a:gd name="connsiteX1" fmla="*/ 162953 w 4428152"/>
              <a:gd name="connsiteY1" fmla="*/ 1343060 h 1962415"/>
              <a:gd name="connsiteX2" fmla="*/ 4508 w 4428152"/>
              <a:gd name="connsiteY2" fmla="*/ 470888 h 1962415"/>
              <a:gd name="connsiteX3" fmla="*/ 658134 w 4428152"/>
              <a:gd name="connsiteY3" fmla="*/ 65850 h 1962415"/>
              <a:gd name="connsiteX4" fmla="*/ 3871596 w 4428152"/>
              <a:gd name="connsiteY4" fmla="*/ 92219 h 1962415"/>
              <a:gd name="connsiteX5" fmla="*/ 4395336 w 4428152"/>
              <a:gd name="connsiteY5" fmla="*/ 805807 h 1962415"/>
              <a:gd name="connsiteX6" fmla="*/ 4041269 w 4428152"/>
              <a:gd name="connsiteY6" fmla="*/ 1498109 h 1962415"/>
              <a:gd name="connsiteX7" fmla="*/ 911570 w 4428152"/>
              <a:gd name="connsiteY7" fmla="*/ 1642154 h 1962415"/>
              <a:gd name="connsiteX8" fmla="*/ 919506 w 4428152"/>
              <a:gd name="connsiteY8" fmla="*/ 1962415 h 1962415"/>
              <a:gd name="connsiteX9" fmla="*/ 579832 w 4428152"/>
              <a:gd name="connsiteY9" fmla="*/ 1638498 h 1962415"/>
              <a:gd name="connsiteX0" fmla="*/ 579832 w 4410649"/>
              <a:gd name="connsiteY0" fmla="*/ 1638498 h 1962415"/>
              <a:gd name="connsiteX1" fmla="*/ 162953 w 4410649"/>
              <a:gd name="connsiteY1" fmla="*/ 1343060 h 1962415"/>
              <a:gd name="connsiteX2" fmla="*/ 4508 w 4410649"/>
              <a:gd name="connsiteY2" fmla="*/ 470888 h 1962415"/>
              <a:gd name="connsiteX3" fmla="*/ 658134 w 4410649"/>
              <a:gd name="connsiteY3" fmla="*/ 65850 h 1962415"/>
              <a:gd name="connsiteX4" fmla="*/ 3871596 w 4410649"/>
              <a:gd name="connsiteY4" fmla="*/ 92219 h 1962415"/>
              <a:gd name="connsiteX5" fmla="*/ 4395336 w 4410649"/>
              <a:gd name="connsiteY5" fmla="*/ 805807 h 1962415"/>
              <a:gd name="connsiteX6" fmla="*/ 4041269 w 4410649"/>
              <a:gd name="connsiteY6" fmla="*/ 1498109 h 1962415"/>
              <a:gd name="connsiteX7" fmla="*/ 911570 w 4410649"/>
              <a:gd name="connsiteY7" fmla="*/ 1642154 h 1962415"/>
              <a:gd name="connsiteX8" fmla="*/ 919506 w 4410649"/>
              <a:gd name="connsiteY8" fmla="*/ 1962415 h 1962415"/>
              <a:gd name="connsiteX9" fmla="*/ 579832 w 4410649"/>
              <a:gd name="connsiteY9" fmla="*/ 1638498 h 1962415"/>
              <a:gd name="connsiteX0" fmla="*/ 579832 w 4410649"/>
              <a:gd name="connsiteY0" fmla="*/ 1638498 h 1962415"/>
              <a:gd name="connsiteX1" fmla="*/ 162953 w 4410649"/>
              <a:gd name="connsiteY1" fmla="*/ 1343060 h 1962415"/>
              <a:gd name="connsiteX2" fmla="*/ 4508 w 4410649"/>
              <a:gd name="connsiteY2" fmla="*/ 470888 h 1962415"/>
              <a:gd name="connsiteX3" fmla="*/ 658134 w 4410649"/>
              <a:gd name="connsiteY3" fmla="*/ 65850 h 1962415"/>
              <a:gd name="connsiteX4" fmla="*/ 3871596 w 4410649"/>
              <a:gd name="connsiteY4" fmla="*/ 92219 h 1962415"/>
              <a:gd name="connsiteX5" fmla="*/ 4395336 w 4410649"/>
              <a:gd name="connsiteY5" fmla="*/ 805807 h 1962415"/>
              <a:gd name="connsiteX6" fmla="*/ 4041269 w 4410649"/>
              <a:gd name="connsiteY6" fmla="*/ 1498109 h 1962415"/>
              <a:gd name="connsiteX7" fmla="*/ 911570 w 4410649"/>
              <a:gd name="connsiteY7" fmla="*/ 1642154 h 1962415"/>
              <a:gd name="connsiteX8" fmla="*/ 919506 w 4410649"/>
              <a:gd name="connsiteY8" fmla="*/ 1962415 h 1962415"/>
              <a:gd name="connsiteX9" fmla="*/ 579832 w 4410649"/>
              <a:gd name="connsiteY9" fmla="*/ 1638498 h 1962415"/>
              <a:gd name="connsiteX0" fmla="*/ 579832 w 4403897"/>
              <a:gd name="connsiteY0" fmla="*/ 1638498 h 1962415"/>
              <a:gd name="connsiteX1" fmla="*/ 162953 w 4403897"/>
              <a:gd name="connsiteY1" fmla="*/ 1343060 h 1962415"/>
              <a:gd name="connsiteX2" fmla="*/ 4508 w 4403897"/>
              <a:gd name="connsiteY2" fmla="*/ 470888 h 1962415"/>
              <a:gd name="connsiteX3" fmla="*/ 658134 w 4403897"/>
              <a:gd name="connsiteY3" fmla="*/ 65850 h 1962415"/>
              <a:gd name="connsiteX4" fmla="*/ 3871596 w 4403897"/>
              <a:gd name="connsiteY4" fmla="*/ 92219 h 1962415"/>
              <a:gd name="connsiteX5" fmla="*/ 4395336 w 4403897"/>
              <a:gd name="connsiteY5" fmla="*/ 805807 h 1962415"/>
              <a:gd name="connsiteX6" fmla="*/ 4041269 w 4403897"/>
              <a:gd name="connsiteY6" fmla="*/ 1498109 h 1962415"/>
              <a:gd name="connsiteX7" fmla="*/ 911570 w 4403897"/>
              <a:gd name="connsiteY7" fmla="*/ 1642154 h 1962415"/>
              <a:gd name="connsiteX8" fmla="*/ 919506 w 4403897"/>
              <a:gd name="connsiteY8" fmla="*/ 1962415 h 1962415"/>
              <a:gd name="connsiteX9" fmla="*/ 579832 w 4403897"/>
              <a:gd name="connsiteY9" fmla="*/ 1638498 h 1962415"/>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4041269 w 4403170"/>
              <a:gd name="connsiteY6" fmla="*/ 1529947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3867252 w 4403170"/>
              <a:gd name="connsiteY6" fmla="*/ 1555855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3864291 w 4403170"/>
              <a:gd name="connsiteY6" fmla="*/ 1611163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3860788 w 4403170"/>
              <a:gd name="connsiteY6" fmla="*/ 1659621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3860788 w 4403170"/>
              <a:gd name="connsiteY6" fmla="*/ 1659621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34162 w 4402901"/>
              <a:gd name="connsiteY0" fmla="*/ 1652839 h 1994253"/>
              <a:gd name="connsiteX1" fmla="*/ 162684 w 4402901"/>
              <a:gd name="connsiteY1" fmla="*/ 1374898 h 1994253"/>
              <a:gd name="connsiteX2" fmla="*/ 4239 w 4402901"/>
              <a:gd name="connsiteY2" fmla="*/ 502726 h 1994253"/>
              <a:gd name="connsiteX3" fmla="*/ 657865 w 4402901"/>
              <a:gd name="connsiteY3" fmla="*/ 97688 h 1994253"/>
              <a:gd name="connsiteX4" fmla="*/ 3866451 w 4402901"/>
              <a:gd name="connsiteY4" fmla="*/ 62409 h 1994253"/>
              <a:gd name="connsiteX5" fmla="*/ 4395067 w 4402901"/>
              <a:gd name="connsiteY5" fmla="*/ 837645 h 1994253"/>
              <a:gd name="connsiteX6" fmla="*/ 3860519 w 4402901"/>
              <a:gd name="connsiteY6" fmla="*/ 1659621 h 1994253"/>
              <a:gd name="connsiteX7" fmla="*/ 911301 w 4402901"/>
              <a:gd name="connsiteY7" fmla="*/ 1673992 h 1994253"/>
              <a:gd name="connsiteX8" fmla="*/ 919237 w 4402901"/>
              <a:gd name="connsiteY8" fmla="*/ 1994253 h 1994253"/>
              <a:gd name="connsiteX9" fmla="*/ 534162 w 4402901"/>
              <a:gd name="connsiteY9" fmla="*/ 1652839 h 1994253"/>
              <a:gd name="connsiteX0" fmla="*/ 556735 w 4425474"/>
              <a:gd name="connsiteY0" fmla="*/ 1652839 h 1994253"/>
              <a:gd name="connsiteX1" fmla="*/ 167956 w 4425474"/>
              <a:gd name="connsiteY1" fmla="*/ 1341666 h 1994253"/>
              <a:gd name="connsiteX2" fmla="*/ 26812 w 4425474"/>
              <a:gd name="connsiteY2" fmla="*/ 502726 h 1994253"/>
              <a:gd name="connsiteX3" fmla="*/ 680438 w 4425474"/>
              <a:gd name="connsiteY3" fmla="*/ 97688 h 1994253"/>
              <a:gd name="connsiteX4" fmla="*/ 3889024 w 4425474"/>
              <a:gd name="connsiteY4" fmla="*/ 62409 h 1994253"/>
              <a:gd name="connsiteX5" fmla="*/ 4417640 w 4425474"/>
              <a:gd name="connsiteY5" fmla="*/ 837645 h 1994253"/>
              <a:gd name="connsiteX6" fmla="*/ 3883092 w 4425474"/>
              <a:gd name="connsiteY6" fmla="*/ 1659621 h 1994253"/>
              <a:gd name="connsiteX7" fmla="*/ 933874 w 4425474"/>
              <a:gd name="connsiteY7" fmla="*/ 1673992 h 1994253"/>
              <a:gd name="connsiteX8" fmla="*/ 941810 w 4425474"/>
              <a:gd name="connsiteY8" fmla="*/ 1994253 h 1994253"/>
              <a:gd name="connsiteX9" fmla="*/ 556735 w 4425474"/>
              <a:gd name="connsiteY9" fmla="*/ 1652839 h 1994253"/>
              <a:gd name="connsiteX0" fmla="*/ 556735 w 4425474"/>
              <a:gd name="connsiteY0" fmla="*/ 1652839 h 1994253"/>
              <a:gd name="connsiteX1" fmla="*/ 167956 w 4425474"/>
              <a:gd name="connsiteY1" fmla="*/ 1341666 h 1994253"/>
              <a:gd name="connsiteX2" fmla="*/ 26812 w 4425474"/>
              <a:gd name="connsiteY2" fmla="*/ 502726 h 1994253"/>
              <a:gd name="connsiteX3" fmla="*/ 680438 w 4425474"/>
              <a:gd name="connsiteY3" fmla="*/ 97688 h 1994253"/>
              <a:gd name="connsiteX4" fmla="*/ 3889024 w 4425474"/>
              <a:gd name="connsiteY4" fmla="*/ 62409 h 1994253"/>
              <a:gd name="connsiteX5" fmla="*/ 4417640 w 4425474"/>
              <a:gd name="connsiteY5" fmla="*/ 837645 h 1994253"/>
              <a:gd name="connsiteX6" fmla="*/ 3883092 w 4425474"/>
              <a:gd name="connsiteY6" fmla="*/ 1659621 h 1994253"/>
              <a:gd name="connsiteX7" fmla="*/ 933874 w 4425474"/>
              <a:gd name="connsiteY7" fmla="*/ 1673992 h 1994253"/>
              <a:gd name="connsiteX8" fmla="*/ 941810 w 4425474"/>
              <a:gd name="connsiteY8" fmla="*/ 1994253 h 1994253"/>
              <a:gd name="connsiteX9" fmla="*/ 556735 w 4425474"/>
              <a:gd name="connsiteY9" fmla="*/ 1652839 h 1994253"/>
              <a:gd name="connsiteX0" fmla="*/ 556735 w 4425474"/>
              <a:gd name="connsiteY0" fmla="*/ 1654095 h 1995509"/>
              <a:gd name="connsiteX1" fmla="*/ 167956 w 4425474"/>
              <a:gd name="connsiteY1" fmla="*/ 1342922 h 1995509"/>
              <a:gd name="connsiteX2" fmla="*/ 26812 w 4425474"/>
              <a:gd name="connsiteY2" fmla="*/ 503982 h 1995509"/>
              <a:gd name="connsiteX3" fmla="*/ 680438 w 4425474"/>
              <a:gd name="connsiteY3" fmla="*/ 98944 h 1995509"/>
              <a:gd name="connsiteX4" fmla="*/ 3889024 w 4425474"/>
              <a:gd name="connsiteY4" fmla="*/ 63665 h 1995509"/>
              <a:gd name="connsiteX5" fmla="*/ 4417640 w 4425474"/>
              <a:gd name="connsiteY5" fmla="*/ 838901 h 1995509"/>
              <a:gd name="connsiteX6" fmla="*/ 3883092 w 4425474"/>
              <a:gd name="connsiteY6" fmla="*/ 1660877 h 1995509"/>
              <a:gd name="connsiteX7" fmla="*/ 933874 w 4425474"/>
              <a:gd name="connsiteY7" fmla="*/ 1675248 h 1995509"/>
              <a:gd name="connsiteX8" fmla="*/ 941810 w 4425474"/>
              <a:gd name="connsiteY8" fmla="*/ 1995509 h 1995509"/>
              <a:gd name="connsiteX9" fmla="*/ 556735 w 4425474"/>
              <a:gd name="connsiteY9" fmla="*/ 1654095 h 1995509"/>
              <a:gd name="connsiteX0" fmla="*/ 556735 w 4425474"/>
              <a:gd name="connsiteY0" fmla="*/ 1655129 h 1996543"/>
              <a:gd name="connsiteX1" fmla="*/ 167956 w 4425474"/>
              <a:gd name="connsiteY1" fmla="*/ 1343956 h 1996543"/>
              <a:gd name="connsiteX2" fmla="*/ 26812 w 4425474"/>
              <a:gd name="connsiteY2" fmla="*/ 505016 h 1996543"/>
              <a:gd name="connsiteX3" fmla="*/ 680438 w 4425474"/>
              <a:gd name="connsiteY3" fmla="*/ 99978 h 1996543"/>
              <a:gd name="connsiteX4" fmla="*/ 3889024 w 4425474"/>
              <a:gd name="connsiteY4" fmla="*/ 64699 h 1996543"/>
              <a:gd name="connsiteX5" fmla="*/ 4417640 w 4425474"/>
              <a:gd name="connsiteY5" fmla="*/ 839935 h 1996543"/>
              <a:gd name="connsiteX6" fmla="*/ 3883092 w 4425474"/>
              <a:gd name="connsiteY6" fmla="*/ 1661911 h 1996543"/>
              <a:gd name="connsiteX7" fmla="*/ 933874 w 4425474"/>
              <a:gd name="connsiteY7" fmla="*/ 1676282 h 1996543"/>
              <a:gd name="connsiteX8" fmla="*/ 941810 w 4425474"/>
              <a:gd name="connsiteY8" fmla="*/ 1996543 h 1996543"/>
              <a:gd name="connsiteX9" fmla="*/ 556735 w 4425474"/>
              <a:gd name="connsiteY9" fmla="*/ 1655129 h 1996543"/>
              <a:gd name="connsiteX0" fmla="*/ 550979 w 4421752"/>
              <a:gd name="connsiteY0" fmla="*/ 1650230 h 1991644"/>
              <a:gd name="connsiteX1" fmla="*/ 162200 w 4421752"/>
              <a:gd name="connsiteY1" fmla="*/ 1339057 h 1991644"/>
              <a:gd name="connsiteX2" fmla="*/ 21056 w 4421752"/>
              <a:gd name="connsiteY2" fmla="*/ 500117 h 1991644"/>
              <a:gd name="connsiteX3" fmla="*/ 587675 w 4421752"/>
              <a:gd name="connsiteY3" fmla="*/ 108032 h 1991644"/>
              <a:gd name="connsiteX4" fmla="*/ 3883268 w 4421752"/>
              <a:gd name="connsiteY4" fmla="*/ 59800 h 1991644"/>
              <a:gd name="connsiteX5" fmla="*/ 4411884 w 4421752"/>
              <a:gd name="connsiteY5" fmla="*/ 835036 h 1991644"/>
              <a:gd name="connsiteX6" fmla="*/ 3877336 w 4421752"/>
              <a:gd name="connsiteY6" fmla="*/ 1657012 h 1991644"/>
              <a:gd name="connsiteX7" fmla="*/ 928118 w 4421752"/>
              <a:gd name="connsiteY7" fmla="*/ 1671383 h 1991644"/>
              <a:gd name="connsiteX8" fmla="*/ 936054 w 4421752"/>
              <a:gd name="connsiteY8" fmla="*/ 1991644 h 1991644"/>
              <a:gd name="connsiteX9" fmla="*/ 550979 w 4421752"/>
              <a:gd name="connsiteY9" fmla="*/ 1650230 h 1991644"/>
              <a:gd name="connsiteX0" fmla="*/ 550979 w 4423181"/>
              <a:gd name="connsiteY0" fmla="*/ 1701894 h 2043308"/>
              <a:gd name="connsiteX1" fmla="*/ 162200 w 4423181"/>
              <a:gd name="connsiteY1" fmla="*/ 1390721 h 2043308"/>
              <a:gd name="connsiteX2" fmla="*/ 21056 w 4423181"/>
              <a:gd name="connsiteY2" fmla="*/ 551781 h 2043308"/>
              <a:gd name="connsiteX3" fmla="*/ 587675 w 4423181"/>
              <a:gd name="connsiteY3" fmla="*/ 159696 h 2043308"/>
              <a:gd name="connsiteX4" fmla="*/ 3883268 w 4423181"/>
              <a:gd name="connsiteY4" fmla="*/ 111464 h 2043308"/>
              <a:gd name="connsiteX5" fmla="*/ 4411884 w 4423181"/>
              <a:gd name="connsiteY5" fmla="*/ 886700 h 2043308"/>
              <a:gd name="connsiteX6" fmla="*/ 3877336 w 4423181"/>
              <a:gd name="connsiteY6" fmla="*/ 1708676 h 2043308"/>
              <a:gd name="connsiteX7" fmla="*/ 928118 w 4423181"/>
              <a:gd name="connsiteY7" fmla="*/ 1723047 h 2043308"/>
              <a:gd name="connsiteX8" fmla="*/ 936054 w 4423181"/>
              <a:gd name="connsiteY8" fmla="*/ 2043308 h 2043308"/>
              <a:gd name="connsiteX9" fmla="*/ 550979 w 4423181"/>
              <a:gd name="connsiteY9" fmla="*/ 1701894 h 2043308"/>
              <a:gd name="connsiteX0" fmla="*/ 550979 w 4416703"/>
              <a:gd name="connsiteY0" fmla="*/ 1724338 h 2065752"/>
              <a:gd name="connsiteX1" fmla="*/ 162200 w 4416703"/>
              <a:gd name="connsiteY1" fmla="*/ 1413165 h 2065752"/>
              <a:gd name="connsiteX2" fmla="*/ 21056 w 4416703"/>
              <a:gd name="connsiteY2" fmla="*/ 574225 h 2065752"/>
              <a:gd name="connsiteX3" fmla="*/ 587675 w 4416703"/>
              <a:gd name="connsiteY3" fmla="*/ 182140 h 2065752"/>
              <a:gd name="connsiteX4" fmla="*/ 3836784 w 4416703"/>
              <a:gd name="connsiteY4" fmla="*/ 102710 h 2065752"/>
              <a:gd name="connsiteX5" fmla="*/ 4411884 w 4416703"/>
              <a:gd name="connsiteY5" fmla="*/ 909144 h 2065752"/>
              <a:gd name="connsiteX6" fmla="*/ 3877336 w 4416703"/>
              <a:gd name="connsiteY6" fmla="*/ 1731120 h 2065752"/>
              <a:gd name="connsiteX7" fmla="*/ 928118 w 4416703"/>
              <a:gd name="connsiteY7" fmla="*/ 1745491 h 2065752"/>
              <a:gd name="connsiteX8" fmla="*/ 936054 w 4416703"/>
              <a:gd name="connsiteY8" fmla="*/ 2065752 h 2065752"/>
              <a:gd name="connsiteX9" fmla="*/ 550979 w 4416703"/>
              <a:gd name="connsiteY9" fmla="*/ 1724338 h 2065752"/>
              <a:gd name="connsiteX0" fmla="*/ 560106 w 4423497"/>
              <a:gd name="connsiteY0" fmla="*/ 1682522 h 2023936"/>
              <a:gd name="connsiteX1" fmla="*/ 171327 w 4423497"/>
              <a:gd name="connsiteY1" fmla="*/ 1371349 h 2023936"/>
              <a:gd name="connsiteX2" fmla="*/ 30183 w 4423497"/>
              <a:gd name="connsiteY2" fmla="*/ 532409 h 2023936"/>
              <a:gd name="connsiteX3" fmla="*/ 733796 w 4423497"/>
              <a:gd name="connsiteY3" fmla="*/ 110109 h 2023936"/>
              <a:gd name="connsiteX4" fmla="*/ 3845911 w 4423497"/>
              <a:gd name="connsiteY4" fmla="*/ 60894 h 2023936"/>
              <a:gd name="connsiteX5" fmla="*/ 4421011 w 4423497"/>
              <a:gd name="connsiteY5" fmla="*/ 867328 h 2023936"/>
              <a:gd name="connsiteX6" fmla="*/ 3886463 w 4423497"/>
              <a:gd name="connsiteY6" fmla="*/ 1689304 h 2023936"/>
              <a:gd name="connsiteX7" fmla="*/ 937245 w 4423497"/>
              <a:gd name="connsiteY7" fmla="*/ 1703675 h 2023936"/>
              <a:gd name="connsiteX8" fmla="*/ 945181 w 4423497"/>
              <a:gd name="connsiteY8" fmla="*/ 2023936 h 2023936"/>
              <a:gd name="connsiteX9" fmla="*/ 560106 w 4423497"/>
              <a:gd name="connsiteY9" fmla="*/ 1682522 h 2023936"/>
              <a:gd name="connsiteX0" fmla="*/ 563605 w 4426572"/>
              <a:gd name="connsiteY0" fmla="*/ 1726456 h 2067870"/>
              <a:gd name="connsiteX1" fmla="*/ 174826 w 4426572"/>
              <a:gd name="connsiteY1" fmla="*/ 1415283 h 2067870"/>
              <a:gd name="connsiteX2" fmla="*/ 33682 w 4426572"/>
              <a:gd name="connsiteY2" fmla="*/ 576343 h 2067870"/>
              <a:gd name="connsiteX3" fmla="*/ 788618 w 4426572"/>
              <a:gd name="connsiteY3" fmla="*/ 60926 h 2067870"/>
              <a:gd name="connsiteX4" fmla="*/ 3849410 w 4426572"/>
              <a:gd name="connsiteY4" fmla="*/ 104828 h 2067870"/>
              <a:gd name="connsiteX5" fmla="*/ 4424510 w 4426572"/>
              <a:gd name="connsiteY5" fmla="*/ 911262 h 2067870"/>
              <a:gd name="connsiteX6" fmla="*/ 3889962 w 4426572"/>
              <a:gd name="connsiteY6" fmla="*/ 1733238 h 2067870"/>
              <a:gd name="connsiteX7" fmla="*/ 940744 w 4426572"/>
              <a:gd name="connsiteY7" fmla="*/ 1747609 h 2067870"/>
              <a:gd name="connsiteX8" fmla="*/ 948680 w 4426572"/>
              <a:gd name="connsiteY8" fmla="*/ 2067870 h 2067870"/>
              <a:gd name="connsiteX9" fmla="*/ 563605 w 4426572"/>
              <a:gd name="connsiteY9" fmla="*/ 1726456 h 2067870"/>
              <a:gd name="connsiteX0" fmla="*/ 563605 w 4426571"/>
              <a:gd name="connsiteY0" fmla="*/ 1726456 h 2067870"/>
              <a:gd name="connsiteX1" fmla="*/ 174826 w 4426571"/>
              <a:gd name="connsiteY1" fmla="*/ 1415283 h 2067870"/>
              <a:gd name="connsiteX2" fmla="*/ 33682 w 4426571"/>
              <a:gd name="connsiteY2" fmla="*/ 576343 h 2067870"/>
              <a:gd name="connsiteX3" fmla="*/ 788618 w 4426571"/>
              <a:gd name="connsiteY3" fmla="*/ 60926 h 2067870"/>
              <a:gd name="connsiteX4" fmla="*/ 3849410 w 4426571"/>
              <a:gd name="connsiteY4" fmla="*/ 104828 h 2067870"/>
              <a:gd name="connsiteX5" fmla="*/ 4424510 w 4426571"/>
              <a:gd name="connsiteY5" fmla="*/ 911262 h 2067870"/>
              <a:gd name="connsiteX6" fmla="*/ 3569489 w 4426571"/>
              <a:gd name="connsiteY6" fmla="*/ 1762468 h 2067870"/>
              <a:gd name="connsiteX7" fmla="*/ 940744 w 4426571"/>
              <a:gd name="connsiteY7" fmla="*/ 1747609 h 2067870"/>
              <a:gd name="connsiteX8" fmla="*/ 948680 w 4426571"/>
              <a:gd name="connsiteY8" fmla="*/ 2067870 h 2067870"/>
              <a:gd name="connsiteX9" fmla="*/ 563605 w 4426571"/>
              <a:gd name="connsiteY9" fmla="*/ 1726456 h 2067870"/>
              <a:gd name="connsiteX0" fmla="*/ 563605 w 4426571"/>
              <a:gd name="connsiteY0" fmla="*/ 1726456 h 2067870"/>
              <a:gd name="connsiteX1" fmla="*/ 174826 w 4426571"/>
              <a:gd name="connsiteY1" fmla="*/ 1415283 h 2067870"/>
              <a:gd name="connsiteX2" fmla="*/ 33682 w 4426571"/>
              <a:gd name="connsiteY2" fmla="*/ 576343 h 2067870"/>
              <a:gd name="connsiteX3" fmla="*/ 788618 w 4426571"/>
              <a:gd name="connsiteY3" fmla="*/ 60926 h 2067870"/>
              <a:gd name="connsiteX4" fmla="*/ 3849410 w 4426571"/>
              <a:gd name="connsiteY4" fmla="*/ 104828 h 2067870"/>
              <a:gd name="connsiteX5" fmla="*/ 4424510 w 4426571"/>
              <a:gd name="connsiteY5" fmla="*/ 911262 h 2067870"/>
              <a:gd name="connsiteX6" fmla="*/ 3569489 w 4426571"/>
              <a:gd name="connsiteY6" fmla="*/ 1762468 h 2067870"/>
              <a:gd name="connsiteX7" fmla="*/ 940744 w 4426571"/>
              <a:gd name="connsiteY7" fmla="*/ 1747609 h 2067870"/>
              <a:gd name="connsiteX8" fmla="*/ 948680 w 4426571"/>
              <a:gd name="connsiteY8" fmla="*/ 2067870 h 2067870"/>
              <a:gd name="connsiteX9" fmla="*/ 563605 w 4426571"/>
              <a:gd name="connsiteY9" fmla="*/ 1726456 h 2067870"/>
              <a:gd name="connsiteX0" fmla="*/ 564281 w 4427247"/>
              <a:gd name="connsiteY0" fmla="*/ 1726456 h 2067870"/>
              <a:gd name="connsiteX1" fmla="*/ 172251 w 4427247"/>
              <a:gd name="connsiteY1" fmla="*/ 1374183 h 2067870"/>
              <a:gd name="connsiteX2" fmla="*/ 34358 w 4427247"/>
              <a:gd name="connsiteY2" fmla="*/ 576343 h 2067870"/>
              <a:gd name="connsiteX3" fmla="*/ 789294 w 4427247"/>
              <a:gd name="connsiteY3" fmla="*/ 60926 h 2067870"/>
              <a:gd name="connsiteX4" fmla="*/ 3850086 w 4427247"/>
              <a:gd name="connsiteY4" fmla="*/ 104828 h 2067870"/>
              <a:gd name="connsiteX5" fmla="*/ 4425186 w 4427247"/>
              <a:gd name="connsiteY5" fmla="*/ 911262 h 2067870"/>
              <a:gd name="connsiteX6" fmla="*/ 3570165 w 4427247"/>
              <a:gd name="connsiteY6" fmla="*/ 1762468 h 2067870"/>
              <a:gd name="connsiteX7" fmla="*/ 941420 w 4427247"/>
              <a:gd name="connsiteY7" fmla="*/ 1747609 h 2067870"/>
              <a:gd name="connsiteX8" fmla="*/ 949356 w 4427247"/>
              <a:gd name="connsiteY8" fmla="*/ 2067870 h 2067870"/>
              <a:gd name="connsiteX9" fmla="*/ 564281 w 4427247"/>
              <a:gd name="connsiteY9" fmla="*/ 1726456 h 2067870"/>
              <a:gd name="connsiteX0" fmla="*/ 564281 w 4427247"/>
              <a:gd name="connsiteY0" fmla="*/ 1741318 h 2082732"/>
              <a:gd name="connsiteX1" fmla="*/ 172251 w 4427247"/>
              <a:gd name="connsiteY1" fmla="*/ 1389045 h 2082732"/>
              <a:gd name="connsiteX2" fmla="*/ 34358 w 4427247"/>
              <a:gd name="connsiteY2" fmla="*/ 591205 h 2082732"/>
              <a:gd name="connsiteX3" fmla="*/ 789294 w 4427247"/>
              <a:gd name="connsiteY3" fmla="*/ 75788 h 2082732"/>
              <a:gd name="connsiteX4" fmla="*/ 3850086 w 4427247"/>
              <a:gd name="connsiteY4" fmla="*/ 119690 h 2082732"/>
              <a:gd name="connsiteX5" fmla="*/ 4425186 w 4427247"/>
              <a:gd name="connsiteY5" fmla="*/ 926124 h 2082732"/>
              <a:gd name="connsiteX6" fmla="*/ 3570165 w 4427247"/>
              <a:gd name="connsiteY6" fmla="*/ 1777330 h 2082732"/>
              <a:gd name="connsiteX7" fmla="*/ 941420 w 4427247"/>
              <a:gd name="connsiteY7" fmla="*/ 1762471 h 2082732"/>
              <a:gd name="connsiteX8" fmla="*/ 949356 w 4427247"/>
              <a:gd name="connsiteY8" fmla="*/ 2082732 h 2082732"/>
              <a:gd name="connsiteX9" fmla="*/ 564281 w 4427247"/>
              <a:gd name="connsiteY9" fmla="*/ 1741318 h 2082732"/>
              <a:gd name="connsiteX0" fmla="*/ 564281 w 4427247"/>
              <a:gd name="connsiteY0" fmla="*/ 1741318 h 2082732"/>
              <a:gd name="connsiteX1" fmla="*/ 172251 w 4427247"/>
              <a:gd name="connsiteY1" fmla="*/ 1389045 h 2082732"/>
              <a:gd name="connsiteX2" fmla="*/ 34358 w 4427247"/>
              <a:gd name="connsiteY2" fmla="*/ 591205 h 2082732"/>
              <a:gd name="connsiteX3" fmla="*/ 789294 w 4427247"/>
              <a:gd name="connsiteY3" fmla="*/ 75788 h 2082732"/>
              <a:gd name="connsiteX4" fmla="*/ 3850086 w 4427247"/>
              <a:gd name="connsiteY4" fmla="*/ 119690 h 2082732"/>
              <a:gd name="connsiteX5" fmla="*/ 4425186 w 4427247"/>
              <a:gd name="connsiteY5" fmla="*/ 926124 h 2082732"/>
              <a:gd name="connsiteX6" fmla="*/ 3570165 w 4427247"/>
              <a:gd name="connsiteY6" fmla="*/ 1777330 h 2082732"/>
              <a:gd name="connsiteX7" fmla="*/ 1156249 w 4427247"/>
              <a:gd name="connsiteY7" fmla="*/ 1788819 h 2082732"/>
              <a:gd name="connsiteX8" fmla="*/ 949356 w 4427247"/>
              <a:gd name="connsiteY8" fmla="*/ 2082732 h 2082732"/>
              <a:gd name="connsiteX9" fmla="*/ 564281 w 4427247"/>
              <a:gd name="connsiteY9" fmla="*/ 1741318 h 2082732"/>
              <a:gd name="connsiteX0" fmla="*/ 564281 w 4427247"/>
              <a:gd name="connsiteY0" fmla="*/ 1741318 h 2116439"/>
              <a:gd name="connsiteX1" fmla="*/ 172251 w 4427247"/>
              <a:gd name="connsiteY1" fmla="*/ 1389045 h 2116439"/>
              <a:gd name="connsiteX2" fmla="*/ 34358 w 4427247"/>
              <a:gd name="connsiteY2" fmla="*/ 591205 h 2116439"/>
              <a:gd name="connsiteX3" fmla="*/ 789294 w 4427247"/>
              <a:gd name="connsiteY3" fmla="*/ 75788 h 2116439"/>
              <a:gd name="connsiteX4" fmla="*/ 3850086 w 4427247"/>
              <a:gd name="connsiteY4" fmla="*/ 119690 h 2116439"/>
              <a:gd name="connsiteX5" fmla="*/ 4425186 w 4427247"/>
              <a:gd name="connsiteY5" fmla="*/ 926124 h 2116439"/>
              <a:gd name="connsiteX6" fmla="*/ 3570165 w 4427247"/>
              <a:gd name="connsiteY6" fmla="*/ 1777330 h 2116439"/>
              <a:gd name="connsiteX7" fmla="*/ 1156249 w 4427247"/>
              <a:gd name="connsiteY7" fmla="*/ 1788819 h 2116439"/>
              <a:gd name="connsiteX8" fmla="*/ 1157432 w 4427247"/>
              <a:gd name="connsiteY8" fmla="*/ 2116439 h 2116439"/>
              <a:gd name="connsiteX9" fmla="*/ 564281 w 4427247"/>
              <a:gd name="connsiteY9" fmla="*/ 1741318 h 2116439"/>
              <a:gd name="connsiteX0" fmla="*/ 722695 w 4430824"/>
              <a:gd name="connsiteY0" fmla="*/ 1751186 h 2116439"/>
              <a:gd name="connsiteX1" fmla="*/ 175828 w 4430824"/>
              <a:gd name="connsiteY1" fmla="*/ 1389045 h 2116439"/>
              <a:gd name="connsiteX2" fmla="*/ 37935 w 4430824"/>
              <a:gd name="connsiteY2" fmla="*/ 591205 h 2116439"/>
              <a:gd name="connsiteX3" fmla="*/ 792871 w 4430824"/>
              <a:gd name="connsiteY3" fmla="*/ 75788 h 2116439"/>
              <a:gd name="connsiteX4" fmla="*/ 3853663 w 4430824"/>
              <a:gd name="connsiteY4" fmla="*/ 119690 h 2116439"/>
              <a:gd name="connsiteX5" fmla="*/ 4428763 w 4430824"/>
              <a:gd name="connsiteY5" fmla="*/ 926124 h 2116439"/>
              <a:gd name="connsiteX6" fmla="*/ 3573742 w 4430824"/>
              <a:gd name="connsiteY6" fmla="*/ 1777330 h 2116439"/>
              <a:gd name="connsiteX7" fmla="*/ 1159826 w 4430824"/>
              <a:gd name="connsiteY7" fmla="*/ 1788819 h 2116439"/>
              <a:gd name="connsiteX8" fmla="*/ 1161009 w 4430824"/>
              <a:gd name="connsiteY8" fmla="*/ 2116439 h 2116439"/>
              <a:gd name="connsiteX9" fmla="*/ 722695 w 4430824"/>
              <a:gd name="connsiteY9" fmla="*/ 1751186 h 2116439"/>
              <a:gd name="connsiteX0" fmla="*/ 722695 w 4430824"/>
              <a:gd name="connsiteY0" fmla="*/ 1751186 h 2116439"/>
              <a:gd name="connsiteX1" fmla="*/ 175828 w 4430824"/>
              <a:gd name="connsiteY1" fmla="*/ 1389045 h 2116439"/>
              <a:gd name="connsiteX2" fmla="*/ 37935 w 4430824"/>
              <a:gd name="connsiteY2" fmla="*/ 591205 h 2116439"/>
              <a:gd name="connsiteX3" fmla="*/ 792871 w 4430824"/>
              <a:gd name="connsiteY3" fmla="*/ 75788 h 2116439"/>
              <a:gd name="connsiteX4" fmla="*/ 3853663 w 4430824"/>
              <a:gd name="connsiteY4" fmla="*/ 119690 h 2116439"/>
              <a:gd name="connsiteX5" fmla="*/ 4428763 w 4430824"/>
              <a:gd name="connsiteY5" fmla="*/ 926124 h 2116439"/>
              <a:gd name="connsiteX6" fmla="*/ 3573742 w 4430824"/>
              <a:gd name="connsiteY6" fmla="*/ 1777330 h 2116439"/>
              <a:gd name="connsiteX7" fmla="*/ 1159826 w 4430824"/>
              <a:gd name="connsiteY7" fmla="*/ 1788819 h 2116439"/>
              <a:gd name="connsiteX8" fmla="*/ 1161009 w 4430824"/>
              <a:gd name="connsiteY8" fmla="*/ 2116439 h 2116439"/>
              <a:gd name="connsiteX9" fmla="*/ 722695 w 4430824"/>
              <a:gd name="connsiteY9" fmla="*/ 1751186 h 2116439"/>
              <a:gd name="connsiteX0" fmla="*/ 722695 w 4428763"/>
              <a:gd name="connsiteY0" fmla="*/ 1751186 h 2116439"/>
              <a:gd name="connsiteX1" fmla="*/ 175828 w 4428763"/>
              <a:gd name="connsiteY1" fmla="*/ 1389045 h 2116439"/>
              <a:gd name="connsiteX2" fmla="*/ 37935 w 4428763"/>
              <a:gd name="connsiteY2" fmla="*/ 591205 h 2116439"/>
              <a:gd name="connsiteX3" fmla="*/ 792871 w 4428763"/>
              <a:gd name="connsiteY3" fmla="*/ 75788 h 2116439"/>
              <a:gd name="connsiteX4" fmla="*/ 3853663 w 4428763"/>
              <a:gd name="connsiteY4" fmla="*/ 119690 h 2116439"/>
              <a:gd name="connsiteX5" fmla="*/ 4428763 w 4428763"/>
              <a:gd name="connsiteY5" fmla="*/ 926124 h 2116439"/>
              <a:gd name="connsiteX6" fmla="*/ 3573742 w 4428763"/>
              <a:gd name="connsiteY6" fmla="*/ 1777330 h 2116439"/>
              <a:gd name="connsiteX7" fmla="*/ 1159826 w 4428763"/>
              <a:gd name="connsiteY7" fmla="*/ 1788819 h 2116439"/>
              <a:gd name="connsiteX8" fmla="*/ 1161009 w 4428763"/>
              <a:gd name="connsiteY8" fmla="*/ 2116439 h 2116439"/>
              <a:gd name="connsiteX9" fmla="*/ 722695 w 4428763"/>
              <a:gd name="connsiteY9" fmla="*/ 1751186 h 2116439"/>
              <a:gd name="connsiteX0" fmla="*/ 722695 w 4428763"/>
              <a:gd name="connsiteY0" fmla="*/ 1737220 h 2102473"/>
              <a:gd name="connsiteX1" fmla="*/ 175828 w 4428763"/>
              <a:gd name="connsiteY1" fmla="*/ 1375079 h 2102473"/>
              <a:gd name="connsiteX2" fmla="*/ 37935 w 4428763"/>
              <a:gd name="connsiteY2" fmla="*/ 577239 h 2102473"/>
              <a:gd name="connsiteX3" fmla="*/ 792871 w 4428763"/>
              <a:gd name="connsiteY3" fmla="*/ 61822 h 2102473"/>
              <a:gd name="connsiteX4" fmla="*/ 3822903 w 4428763"/>
              <a:gd name="connsiteY4" fmla="*/ 104021 h 2102473"/>
              <a:gd name="connsiteX5" fmla="*/ 4428763 w 4428763"/>
              <a:gd name="connsiteY5" fmla="*/ 912158 h 2102473"/>
              <a:gd name="connsiteX6" fmla="*/ 3573742 w 4428763"/>
              <a:gd name="connsiteY6" fmla="*/ 1763364 h 2102473"/>
              <a:gd name="connsiteX7" fmla="*/ 1159826 w 4428763"/>
              <a:gd name="connsiteY7" fmla="*/ 1774853 h 2102473"/>
              <a:gd name="connsiteX8" fmla="*/ 1161009 w 4428763"/>
              <a:gd name="connsiteY8" fmla="*/ 2102473 h 2102473"/>
              <a:gd name="connsiteX9" fmla="*/ 722695 w 4428763"/>
              <a:gd name="connsiteY9" fmla="*/ 1737220 h 2102473"/>
              <a:gd name="connsiteX0" fmla="*/ 722695 w 4428763"/>
              <a:gd name="connsiteY0" fmla="*/ 1737220 h 2102473"/>
              <a:gd name="connsiteX1" fmla="*/ 175828 w 4428763"/>
              <a:gd name="connsiteY1" fmla="*/ 1375079 h 2102473"/>
              <a:gd name="connsiteX2" fmla="*/ 37935 w 4428763"/>
              <a:gd name="connsiteY2" fmla="*/ 577239 h 2102473"/>
              <a:gd name="connsiteX3" fmla="*/ 792871 w 4428763"/>
              <a:gd name="connsiteY3" fmla="*/ 61822 h 2102473"/>
              <a:gd name="connsiteX4" fmla="*/ 3822903 w 4428763"/>
              <a:gd name="connsiteY4" fmla="*/ 104021 h 2102473"/>
              <a:gd name="connsiteX5" fmla="*/ 4428763 w 4428763"/>
              <a:gd name="connsiteY5" fmla="*/ 912158 h 2102473"/>
              <a:gd name="connsiteX6" fmla="*/ 3573742 w 4428763"/>
              <a:gd name="connsiteY6" fmla="*/ 1763364 h 2102473"/>
              <a:gd name="connsiteX7" fmla="*/ 1159826 w 4428763"/>
              <a:gd name="connsiteY7" fmla="*/ 1774853 h 2102473"/>
              <a:gd name="connsiteX8" fmla="*/ 1161009 w 4428763"/>
              <a:gd name="connsiteY8" fmla="*/ 2102473 h 2102473"/>
              <a:gd name="connsiteX9" fmla="*/ 722695 w 4428763"/>
              <a:gd name="connsiteY9" fmla="*/ 1737220 h 2102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8763" h="2102473">
                <a:moveTo>
                  <a:pt x="722695" y="1737220"/>
                </a:moveTo>
                <a:cubicBezTo>
                  <a:pt x="541817" y="1663774"/>
                  <a:pt x="289955" y="1568409"/>
                  <a:pt x="175828" y="1375079"/>
                </a:cubicBezTo>
                <a:cubicBezTo>
                  <a:pt x="61701" y="1181749"/>
                  <a:pt x="-64905" y="796115"/>
                  <a:pt x="37935" y="577239"/>
                </a:cubicBezTo>
                <a:cubicBezTo>
                  <a:pt x="140775" y="358363"/>
                  <a:pt x="162043" y="140692"/>
                  <a:pt x="792871" y="61822"/>
                </a:cubicBezTo>
                <a:cubicBezTo>
                  <a:pt x="1423699" y="-17048"/>
                  <a:pt x="3216921" y="-37702"/>
                  <a:pt x="3822903" y="104021"/>
                </a:cubicBezTo>
                <a:cubicBezTo>
                  <a:pt x="4428885" y="245744"/>
                  <a:pt x="4416953" y="658639"/>
                  <a:pt x="4428763" y="912158"/>
                </a:cubicBezTo>
                <a:cubicBezTo>
                  <a:pt x="4404194" y="1365424"/>
                  <a:pt x="4118565" y="1619581"/>
                  <a:pt x="3573742" y="1763364"/>
                </a:cubicBezTo>
                <a:cubicBezTo>
                  <a:pt x="3028919" y="1907147"/>
                  <a:pt x="1313245" y="1816204"/>
                  <a:pt x="1159826" y="1774853"/>
                </a:cubicBezTo>
                <a:cubicBezTo>
                  <a:pt x="1098295" y="1880771"/>
                  <a:pt x="1112279" y="1894673"/>
                  <a:pt x="1161009" y="2102473"/>
                </a:cubicBezTo>
                <a:cubicBezTo>
                  <a:pt x="929550" y="1950845"/>
                  <a:pt x="722695" y="1737220"/>
                  <a:pt x="722695" y="1737220"/>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1CCE058-4359-F1C9-68C9-56ECC98B2663}"/>
              </a:ext>
            </a:extLst>
          </p:cNvPr>
          <p:cNvSpPr>
            <a:spLocks noGrp="1"/>
          </p:cNvSpPr>
          <p:nvPr>
            <p:ph type="ctrTitle"/>
          </p:nvPr>
        </p:nvSpPr>
        <p:spPr>
          <a:xfrm>
            <a:off x="769256" y="623429"/>
            <a:ext cx="5036457" cy="1282926"/>
          </a:xfrm>
        </p:spPr>
        <p:txBody>
          <a:bodyPr anchor="b">
            <a:normAutofit/>
          </a:bodyPr>
          <a:lstStyle/>
          <a:p>
            <a:r>
              <a:rPr lang="en-GB" dirty="0"/>
              <a:t>Welcome to Maple Class</a:t>
            </a:r>
            <a:endParaRPr lang="en-GB"/>
          </a:p>
        </p:txBody>
      </p:sp>
      <p:sp>
        <p:nvSpPr>
          <p:cNvPr id="3" name="Subtitle 2">
            <a:extLst>
              <a:ext uri="{FF2B5EF4-FFF2-40B4-BE49-F238E27FC236}">
                <a16:creationId xmlns:a16="http://schemas.microsoft.com/office/drawing/2014/main" id="{5A4F9311-4464-2546-CF60-A25AB5CD0974}"/>
              </a:ext>
            </a:extLst>
          </p:cNvPr>
          <p:cNvSpPr>
            <a:spLocks noGrp="1"/>
          </p:cNvSpPr>
          <p:nvPr>
            <p:ph type="subTitle" idx="1"/>
          </p:nvPr>
        </p:nvSpPr>
        <p:spPr>
          <a:xfrm>
            <a:off x="943430" y="1942853"/>
            <a:ext cx="4296227" cy="767971"/>
          </a:xfrm>
        </p:spPr>
        <p:txBody>
          <a:bodyPr anchor="t">
            <a:normAutofit/>
          </a:bodyPr>
          <a:lstStyle/>
          <a:p>
            <a:pPr algn="ctr"/>
            <a:r>
              <a:rPr lang="en-GB" dirty="0"/>
              <a:t>2024-2025</a:t>
            </a:r>
            <a:endParaRPr lang="en-GB"/>
          </a:p>
        </p:txBody>
      </p:sp>
      <p:sp>
        <p:nvSpPr>
          <p:cNvPr id="22" name="Freeform: Shape 21">
            <a:extLst>
              <a:ext uri="{FF2B5EF4-FFF2-40B4-BE49-F238E27FC236}">
                <a16:creationId xmlns:a16="http://schemas.microsoft.com/office/drawing/2014/main" id="{9FBE8679-CB21-4876-82EA-4D4D5D4BCD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97424">
            <a:off x="496549" y="410803"/>
            <a:ext cx="5522001" cy="2792916"/>
          </a:xfrm>
          <a:custGeom>
            <a:avLst/>
            <a:gdLst>
              <a:gd name="connsiteX0" fmla="*/ 891379 w 4662985"/>
              <a:gd name="connsiteY0" fmla="*/ 1591181 h 1931508"/>
              <a:gd name="connsiteX1" fmla="*/ 126235 w 4662985"/>
              <a:gd name="connsiteY1" fmla="*/ 1242280 h 1931508"/>
              <a:gd name="connsiteX2" fmla="*/ 8887 w 4662985"/>
              <a:gd name="connsiteY2" fmla="*/ 549241 h 1931508"/>
              <a:gd name="connsiteX3" fmla="*/ 481994 w 4662985"/>
              <a:gd name="connsiteY3" fmla="*/ 38891 h 1931508"/>
              <a:gd name="connsiteX4" fmla="*/ 4176837 w 4662985"/>
              <a:gd name="connsiteY4" fmla="*/ 108043 h 1931508"/>
              <a:gd name="connsiteX5" fmla="*/ 4661945 w 4662985"/>
              <a:gd name="connsiteY5" fmla="*/ 598104 h 1931508"/>
              <a:gd name="connsiteX6" fmla="*/ 4354479 w 4662985"/>
              <a:gd name="connsiteY6" fmla="*/ 1472118 h 1931508"/>
              <a:gd name="connsiteX7" fmla="*/ 1274188 w 4662985"/>
              <a:gd name="connsiteY7" fmla="*/ 1591276 h 1931508"/>
              <a:gd name="connsiteX8" fmla="*/ 896713 w 4662985"/>
              <a:gd name="connsiteY8" fmla="*/ 1931509 h 1931508"/>
              <a:gd name="connsiteX9" fmla="*/ 891379 w 4662985"/>
              <a:gd name="connsiteY9" fmla="*/ 1591181 h 1931508"/>
              <a:gd name="connsiteX0" fmla="*/ 891157 w 4662763"/>
              <a:gd name="connsiteY0" fmla="*/ 1591181 h 1931509"/>
              <a:gd name="connsiteX1" fmla="*/ 215888 w 4662763"/>
              <a:gd name="connsiteY1" fmla="*/ 1252973 h 1931509"/>
              <a:gd name="connsiteX2" fmla="*/ 8665 w 4662763"/>
              <a:gd name="connsiteY2" fmla="*/ 549241 h 1931509"/>
              <a:gd name="connsiteX3" fmla="*/ 481772 w 4662763"/>
              <a:gd name="connsiteY3" fmla="*/ 38891 h 1931509"/>
              <a:gd name="connsiteX4" fmla="*/ 4176615 w 4662763"/>
              <a:gd name="connsiteY4" fmla="*/ 108043 h 1931509"/>
              <a:gd name="connsiteX5" fmla="*/ 4661723 w 4662763"/>
              <a:gd name="connsiteY5" fmla="*/ 598104 h 1931509"/>
              <a:gd name="connsiteX6" fmla="*/ 4354257 w 4662763"/>
              <a:gd name="connsiteY6" fmla="*/ 1472118 h 1931509"/>
              <a:gd name="connsiteX7" fmla="*/ 1273966 w 4662763"/>
              <a:gd name="connsiteY7" fmla="*/ 1591276 h 1931509"/>
              <a:gd name="connsiteX8" fmla="*/ 896491 w 4662763"/>
              <a:gd name="connsiteY8" fmla="*/ 1931509 h 1931509"/>
              <a:gd name="connsiteX9" fmla="*/ 891157 w 4662763"/>
              <a:gd name="connsiteY9" fmla="*/ 1591181 h 1931509"/>
              <a:gd name="connsiteX0" fmla="*/ 893955 w 4665561"/>
              <a:gd name="connsiteY0" fmla="*/ 1591181 h 1931509"/>
              <a:gd name="connsiteX1" fmla="*/ 218686 w 4665561"/>
              <a:gd name="connsiteY1" fmla="*/ 1252973 h 1931509"/>
              <a:gd name="connsiteX2" fmla="*/ 11463 w 4665561"/>
              <a:gd name="connsiteY2" fmla="*/ 549241 h 1931509"/>
              <a:gd name="connsiteX3" fmla="*/ 484570 w 4665561"/>
              <a:gd name="connsiteY3" fmla="*/ 38891 h 1931509"/>
              <a:gd name="connsiteX4" fmla="*/ 4179413 w 4665561"/>
              <a:gd name="connsiteY4" fmla="*/ 108043 h 1931509"/>
              <a:gd name="connsiteX5" fmla="*/ 4664521 w 4665561"/>
              <a:gd name="connsiteY5" fmla="*/ 598104 h 1931509"/>
              <a:gd name="connsiteX6" fmla="*/ 4357055 w 4665561"/>
              <a:gd name="connsiteY6" fmla="*/ 1472118 h 1931509"/>
              <a:gd name="connsiteX7" fmla="*/ 1276764 w 4665561"/>
              <a:gd name="connsiteY7" fmla="*/ 1591276 h 1931509"/>
              <a:gd name="connsiteX8" fmla="*/ 899289 w 4665561"/>
              <a:gd name="connsiteY8" fmla="*/ 1931509 h 1931509"/>
              <a:gd name="connsiteX9" fmla="*/ 893955 w 4665561"/>
              <a:gd name="connsiteY9" fmla="*/ 1591181 h 1931509"/>
              <a:gd name="connsiteX0" fmla="*/ 882812 w 4654418"/>
              <a:gd name="connsiteY0" fmla="*/ 1591181 h 1931509"/>
              <a:gd name="connsiteX1" fmla="*/ 409762 w 4654418"/>
              <a:gd name="connsiteY1" fmla="*/ 1317128 h 1931509"/>
              <a:gd name="connsiteX2" fmla="*/ 320 w 4654418"/>
              <a:gd name="connsiteY2" fmla="*/ 549241 h 1931509"/>
              <a:gd name="connsiteX3" fmla="*/ 473427 w 4654418"/>
              <a:gd name="connsiteY3" fmla="*/ 38891 h 1931509"/>
              <a:gd name="connsiteX4" fmla="*/ 4168270 w 4654418"/>
              <a:gd name="connsiteY4" fmla="*/ 108043 h 1931509"/>
              <a:gd name="connsiteX5" fmla="*/ 4653378 w 4654418"/>
              <a:gd name="connsiteY5" fmla="*/ 598104 h 1931509"/>
              <a:gd name="connsiteX6" fmla="*/ 4345912 w 4654418"/>
              <a:gd name="connsiteY6" fmla="*/ 1472118 h 1931509"/>
              <a:gd name="connsiteX7" fmla="*/ 1265621 w 4654418"/>
              <a:gd name="connsiteY7" fmla="*/ 1591276 h 1931509"/>
              <a:gd name="connsiteX8" fmla="*/ 888146 w 4654418"/>
              <a:gd name="connsiteY8" fmla="*/ 1931509 h 1931509"/>
              <a:gd name="connsiteX9" fmla="*/ 882812 w 4654418"/>
              <a:gd name="connsiteY9" fmla="*/ 1591181 h 1931509"/>
              <a:gd name="connsiteX0" fmla="*/ 721472 w 4493078"/>
              <a:gd name="connsiteY0" fmla="*/ 1576074 h 1916402"/>
              <a:gd name="connsiteX1" fmla="*/ 248422 w 4493078"/>
              <a:gd name="connsiteY1" fmla="*/ 1302021 h 1916402"/>
              <a:gd name="connsiteX2" fmla="*/ 198481 w 4493078"/>
              <a:gd name="connsiteY2" fmla="*/ 544828 h 1916402"/>
              <a:gd name="connsiteX3" fmla="*/ 312087 w 4493078"/>
              <a:gd name="connsiteY3" fmla="*/ 23784 h 1916402"/>
              <a:gd name="connsiteX4" fmla="*/ 4006930 w 4493078"/>
              <a:gd name="connsiteY4" fmla="*/ 92936 h 1916402"/>
              <a:gd name="connsiteX5" fmla="*/ 4492038 w 4493078"/>
              <a:gd name="connsiteY5" fmla="*/ 582997 h 1916402"/>
              <a:gd name="connsiteX6" fmla="*/ 4184572 w 4493078"/>
              <a:gd name="connsiteY6" fmla="*/ 1457011 h 1916402"/>
              <a:gd name="connsiteX7" fmla="*/ 1104281 w 4493078"/>
              <a:gd name="connsiteY7" fmla="*/ 1576169 h 1916402"/>
              <a:gd name="connsiteX8" fmla="*/ 726806 w 4493078"/>
              <a:gd name="connsiteY8" fmla="*/ 1916402 h 1916402"/>
              <a:gd name="connsiteX9" fmla="*/ 721472 w 4493078"/>
              <a:gd name="connsiteY9" fmla="*/ 1576074 h 1916402"/>
              <a:gd name="connsiteX0" fmla="*/ 571898 w 4363378"/>
              <a:gd name="connsiteY0" fmla="*/ 1544826 h 1885154"/>
              <a:gd name="connsiteX1" fmla="*/ 98848 w 4363378"/>
              <a:gd name="connsiteY1" fmla="*/ 1270773 h 1885154"/>
              <a:gd name="connsiteX2" fmla="*/ 48907 w 4363378"/>
              <a:gd name="connsiteY2" fmla="*/ 513580 h 1885154"/>
              <a:gd name="connsiteX3" fmla="*/ 668060 w 4363378"/>
              <a:gd name="connsiteY3" fmla="*/ 56691 h 1885154"/>
              <a:gd name="connsiteX4" fmla="*/ 3857356 w 4363378"/>
              <a:gd name="connsiteY4" fmla="*/ 61688 h 1885154"/>
              <a:gd name="connsiteX5" fmla="*/ 4342464 w 4363378"/>
              <a:gd name="connsiteY5" fmla="*/ 551749 h 1885154"/>
              <a:gd name="connsiteX6" fmla="*/ 4034998 w 4363378"/>
              <a:gd name="connsiteY6" fmla="*/ 1425763 h 1885154"/>
              <a:gd name="connsiteX7" fmla="*/ 954707 w 4363378"/>
              <a:gd name="connsiteY7" fmla="*/ 1544921 h 1885154"/>
              <a:gd name="connsiteX8" fmla="*/ 577232 w 4363378"/>
              <a:gd name="connsiteY8" fmla="*/ 1885154 h 1885154"/>
              <a:gd name="connsiteX9" fmla="*/ 571898 w 4363378"/>
              <a:gd name="connsiteY9" fmla="*/ 1544826 h 1885154"/>
              <a:gd name="connsiteX0" fmla="*/ 571898 w 4363379"/>
              <a:gd name="connsiteY0" fmla="*/ 1544826 h 1885154"/>
              <a:gd name="connsiteX1" fmla="*/ 98848 w 4363379"/>
              <a:gd name="connsiteY1" fmla="*/ 1270773 h 1885154"/>
              <a:gd name="connsiteX2" fmla="*/ 48907 w 4363379"/>
              <a:gd name="connsiteY2" fmla="*/ 513580 h 1885154"/>
              <a:gd name="connsiteX3" fmla="*/ 668060 w 4363379"/>
              <a:gd name="connsiteY3" fmla="*/ 56691 h 1885154"/>
              <a:gd name="connsiteX4" fmla="*/ 3857356 w 4363379"/>
              <a:gd name="connsiteY4" fmla="*/ 61688 h 1885154"/>
              <a:gd name="connsiteX5" fmla="*/ 4342464 w 4363379"/>
              <a:gd name="connsiteY5" fmla="*/ 551749 h 1885154"/>
              <a:gd name="connsiteX6" fmla="*/ 4034998 w 4363379"/>
              <a:gd name="connsiteY6" fmla="*/ 1425763 h 1885154"/>
              <a:gd name="connsiteX7" fmla="*/ 954707 w 4363379"/>
              <a:gd name="connsiteY7" fmla="*/ 1544921 h 1885154"/>
              <a:gd name="connsiteX8" fmla="*/ 577232 w 4363379"/>
              <a:gd name="connsiteY8" fmla="*/ 1885154 h 1885154"/>
              <a:gd name="connsiteX9" fmla="*/ 571898 w 4363379"/>
              <a:gd name="connsiteY9" fmla="*/ 1544826 h 1885154"/>
              <a:gd name="connsiteX0" fmla="*/ 577456 w 4368937"/>
              <a:gd name="connsiteY0" fmla="*/ 1544826 h 1885154"/>
              <a:gd name="connsiteX1" fmla="*/ 104406 w 4368937"/>
              <a:gd name="connsiteY1" fmla="*/ 1270773 h 1885154"/>
              <a:gd name="connsiteX2" fmla="*/ 54465 w 4368937"/>
              <a:gd name="connsiteY2" fmla="*/ 513580 h 1885154"/>
              <a:gd name="connsiteX3" fmla="*/ 673618 w 4368937"/>
              <a:gd name="connsiteY3" fmla="*/ 56691 h 1885154"/>
              <a:gd name="connsiteX4" fmla="*/ 3862914 w 4368937"/>
              <a:gd name="connsiteY4" fmla="*/ 61688 h 1885154"/>
              <a:gd name="connsiteX5" fmla="*/ 4348022 w 4368937"/>
              <a:gd name="connsiteY5" fmla="*/ 551749 h 1885154"/>
              <a:gd name="connsiteX6" fmla="*/ 4040556 w 4368937"/>
              <a:gd name="connsiteY6" fmla="*/ 1425763 h 1885154"/>
              <a:gd name="connsiteX7" fmla="*/ 960265 w 4368937"/>
              <a:gd name="connsiteY7" fmla="*/ 1544921 h 1885154"/>
              <a:gd name="connsiteX8" fmla="*/ 582790 w 4368937"/>
              <a:gd name="connsiteY8" fmla="*/ 1885154 h 1885154"/>
              <a:gd name="connsiteX9" fmla="*/ 577456 w 4368937"/>
              <a:gd name="connsiteY9" fmla="*/ 1544826 h 1885154"/>
              <a:gd name="connsiteX0" fmla="*/ 558214 w 4349695"/>
              <a:gd name="connsiteY0" fmla="*/ 1544826 h 1885154"/>
              <a:gd name="connsiteX1" fmla="*/ 141335 w 4349695"/>
              <a:gd name="connsiteY1" fmla="*/ 1249388 h 1885154"/>
              <a:gd name="connsiteX2" fmla="*/ 35223 w 4349695"/>
              <a:gd name="connsiteY2" fmla="*/ 513580 h 1885154"/>
              <a:gd name="connsiteX3" fmla="*/ 654376 w 4349695"/>
              <a:gd name="connsiteY3" fmla="*/ 56691 h 1885154"/>
              <a:gd name="connsiteX4" fmla="*/ 3843672 w 4349695"/>
              <a:gd name="connsiteY4" fmla="*/ 61688 h 1885154"/>
              <a:gd name="connsiteX5" fmla="*/ 4328780 w 4349695"/>
              <a:gd name="connsiteY5" fmla="*/ 551749 h 1885154"/>
              <a:gd name="connsiteX6" fmla="*/ 4021314 w 4349695"/>
              <a:gd name="connsiteY6" fmla="*/ 1425763 h 1885154"/>
              <a:gd name="connsiteX7" fmla="*/ 941023 w 4349695"/>
              <a:gd name="connsiteY7" fmla="*/ 1544921 h 1885154"/>
              <a:gd name="connsiteX8" fmla="*/ 563548 w 4349695"/>
              <a:gd name="connsiteY8" fmla="*/ 1885154 h 1885154"/>
              <a:gd name="connsiteX9" fmla="*/ 558214 w 4349695"/>
              <a:gd name="connsiteY9" fmla="*/ 1544826 h 1885154"/>
              <a:gd name="connsiteX0" fmla="*/ 533956 w 4325437"/>
              <a:gd name="connsiteY0" fmla="*/ 1544826 h 1885154"/>
              <a:gd name="connsiteX1" fmla="*/ 117077 w 4325437"/>
              <a:gd name="connsiteY1" fmla="*/ 1249388 h 1885154"/>
              <a:gd name="connsiteX2" fmla="*/ 10965 w 4325437"/>
              <a:gd name="connsiteY2" fmla="*/ 513580 h 1885154"/>
              <a:gd name="connsiteX3" fmla="*/ 630118 w 4325437"/>
              <a:gd name="connsiteY3" fmla="*/ 56691 h 1885154"/>
              <a:gd name="connsiteX4" fmla="*/ 3819414 w 4325437"/>
              <a:gd name="connsiteY4" fmla="*/ 61688 h 1885154"/>
              <a:gd name="connsiteX5" fmla="*/ 4304522 w 4325437"/>
              <a:gd name="connsiteY5" fmla="*/ 551749 h 1885154"/>
              <a:gd name="connsiteX6" fmla="*/ 3997056 w 4325437"/>
              <a:gd name="connsiteY6" fmla="*/ 1425763 h 1885154"/>
              <a:gd name="connsiteX7" fmla="*/ 916765 w 4325437"/>
              <a:gd name="connsiteY7" fmla="*/ 1544921 h 1885154"/>
              <a:gd name="connsiteX8" fmla="*/ 539290 w 4325437"/>
              <a:gd name="connsiteY8" fmla="*/ 1885154 h 1885154"/>
              <a:gd name="connsiteX9" fmla="*/ 533956 w 4325437"/>
              <a:gd name="connsiteY9" fmla="*/ 1544826 h 1885154"/>
              <a:gd name="connsiteX0" fmla="*/ 541936 w 4333417"/>
              <a:gd name="connsiteY0" fmla="*/ 1542160 h 1882488"/>
              <a:gd name="connsiteX1" fmla="*/ 125057 w 4333417"/>
              <a:gd name="connsiteY1" fmla="*/ 1246722 h 1882488"/>
              <a:gd name="connsiteX2" fmla="*/ 7711 w 4333417"/>
              <a:gd name="connsiteY2" fmla="*/ 468144 h 1882488"/>
              <a:gd name="connsiteX3" fmla="*/ 638098 w 4333417"/>
              <a:gd name="connsiteY3" fmla="*/ 54025 h 1882488"/>
              <a:gd name="connsiteX4" fmla="*/ 3827394 w 4333417"/>
              <a:gd name="connsiteY4" fmla="*/ 59022 h 1882488"/>
              <a:gd name="connsiteX5" fmla="*/ 4312502 w 4333417"/>
              <a:gd name="connsiteY5" fmla="*/ 549083 h 1882488"/>
              <a:gd name="connsiteX6" fmla="*/ 4005036 w 4333417"/>
              <a:gd name="connsiteY6" fmla="*/ 1423097 h 1882488"/>
              <a:gd name="connsiteX7" fmla="*/ 924745 w 4333417"/>
              <a:gd name="connsiteY7" fmla="*/ 1542255 h 1882488"/>
              <a:gd name="connsiteX8" fmla="*/ 547270 w 4333417"/>
              <a:gd name="connsiteY8" fmla="*/ 1882488 h 1882488"/>
              <a:gd name="connsiteX9" fmla="*/ 541936 w 4333417"/>
              <a:gd name="connsiteY9" fmla="*/ 1542160 h 1882488"/>
              <a:gd name="connsiteX0" fmla="*/ 541936 w 4388134"/>
              <a:gd name="connsiteY0" fmla="*/ 1552672 h 1893000"/>
              <a:gd name="connsiteX1" fmla="*/ 125057 w 4388134"/>
              <a:gd name="connsiteY1" fmla="*/ 1257234 h 1893000"/>
              <a:gd name="connsiteX2" fmla="*/ 7711 w 4388134"/>
              <a:gd name="connsiteY2" fmla="*/ 478656 h 1893000"/>
              <a:gd name="connsiteX3" fmla="*/ 638098 w 4388134"/>
              <a:gd name="connsiteY3" fmla="*/ 64537 h 1893000"/>
              <a:gd name="connsiteX4" fmla="*/ 3827394 w 4388134"/>
              <a:gd name="connsiteY4" fmla="*/ 69534 h 1893000"/>
              <a:gd name="connsiteX5" fmla="*/ 4357440 w 4388134"/>
              <a:gd name="connsiteY5" fmla="*/ 719981 h 1893000"/>
              <a:gd name="connsiteX6" fmla="*/ 4005036 w 4388134"/>
              <a:gd name="connsiteY6" fmla="*/ 1433609 h 1893000"/>
              <a:gd name="connsiteX7" fmla="*/ 924745 w 4388134"/>
              <a:gd name="connsiteY7" fmla="*/ 1552767 h 1893000"/>
              <a:gd name="connsiteX8" fmla="*/ 547270 w 4388134"/>
              <a:gd name="connsiteY8" fmla="*/ 1893000 h 1893000"/>
              <a:gd name="connsiteX9" fmla="*/ 541936 w 4388134"/>
              <a:gd name="connsiteY9" fmla="*/ 1552672 h 1893000"/>
              <a:gd name="connsiteX0" fmla="*/ 541936 w 4371319"/>
              <a:gd name="connsiteY0" fmla="*/ 1552672 h 1893000"/>
              <a:gd name="connsiteX1" fmla="*/ 125057 w 4371319"/>
              <a:gd name="connsiteY1" fmla="*/ 1257234 h 1893000"/>
              <a:gd name="connsiteX2" fmla="*/ 7711 w 4371319"/>
              <a:gd name="connsiteY2" fmla="*/ 478656 h 1893000"/>
              <a:gd name="connsiteX3" fmla="*/ 638098 w 4371319"/>
              <a:gd name="connsiteY3" fmla="*/ 64537 h 1893000"/>
              <a:gd name="connsiteX4" fmla="*/ 3827394 w 4371319"/>
              <a:gd name="connsiteY4" fmla="*/ 69534 h 1893000"/>
              <a:gd name="connsiteX5" fmla="*/ 4357440 w 4371319"/>
              <a:gd name="connsiteY5" fmla="*/ 719981 h 1893000"/>
              <a:gd name="connsiteX6" fmla="*/ 4005036 w 4371319"/>
              <a:gd name="connsiteY6" fmla="*/ 1433609 h 1893000"/>
              <a:gd name="connsiteX7" fmla="*/ 924745 w 4371319"/>
              <a:gd name="connsiteY7" fmla="*/ 1552767 h 1893000"/>
              <a:gd name="connsiteX8" fmla="*/ 547270 w 4371319"/>
              <a:gd name="connsiteY8" fmla="*/ 1893000 h 1893000"/>
              <a:gd name="connsiteX9" fmla="*/ 541936 w 4371319"/>
              <a:gd name="connsiteY9" fmla="*/ 1552672 h 1893000"/>
              <a:gd name="connsiteX0" fmla="*/ 541936 w 4371319"/>
              <a:gd name="connsiteY0" fmla="*/ 1552672 h 1860922"/>
              <a:gd name="connsiteX1" fmla="*/ 125057 w 4371319"/>
              <a:gd name="connsiteY1" fmla="*/ 1257234 h 1860922"/>
              <a:gd name="connsiteX2" fmla="*/ 7711 w 4371319"/>
              <a:gd name="connsiteY2" fmla="*/ 478656 h 1860922"/>
              <a:gd name="connsiteX3" fmla="*/ 638098 w 4371319"/>
              <a:gd name="connsiteY3" fmla="*/ 64537 h 1860922"/>
              <a:gd name="connsiteX4" fmla="*/ 3827394 w 4371319"/>
              <a:gd name="connsiteY4" fmla="*/ 69534 h 1860922"/>
              <a:gd name="connsiteX5" fmla="*/ 4357440 w 4371319"/>
              <a:gd name="connsiteY5" fmla="*/ 719981 h 1860922"/>
              <a:gd name="connsiteX6" fmla="*/ 4005036 w 4371319"/>
              <a:gd name="connsiteY6" fmla="*/ 1433609 h 1860922"/>
              <a:gd name="connsiteX7" fmla="*/ 924745 w 4371319"/>
              <a:gd name="connsiteY7" fmla="*/ 1552767 h 1860922"/>
              <a:gd name="connsiteX8" fmla="*/ 513567 w 4371319"/>
              <a:gd name="connsiteY8" fmla="*/ 1860922 h 1860922"/>
              <a:gd name="connsiteX9" fmla="*/ 541936 w 4371319"/>
              <a:gd name="connsiteY9" fmla="*/ 1552672 h 1860922"/>
              <a:gd name="connsiteX0" fmla="*/ 541936 w 4371319"/>
              <a:gd name="connsiteY0" fmla="*/ 1552672 h 1860922"/>
              <a:gd name="connsiteX1" fmla="*/ 125057 w 4371319"/>
              <a:gd name="connsiteY1" fmla="*/ 1257234 h 1860922"/>
              <a:gd name="connsiteX2" fmla="*/ 7711 w 4371319"/>
              <a:gd name="connsiteY2" fmla="*/ 478656 h 1860922"/>
              <a:gd name="connsiteX3" fmla="*/ 638098 w 4371319"/>
              <a:gd name="connsiteY3" fmla="*/ 64537 h 1860922"/>
              <a:gd name="connsiteX4" fmla="*/ 3827394 w 4371319"/>
              <a:gd name="connsiteY4" fmla="*/ 69534 h 1860922"/>
              <a:gd name="connsiteX5" fmla="*/ 4357440 w 4371319"/>
              <a:gd name="connsiteY5" fmla="*/ 719981 h 1860922"/>
              <a:gd name="connsiteX6" fmla="*/ 4003373 w 4371319"/>
              <a:gd name="connsiteY6" fmla="*/ 1412283 h 1860922"/>
              <a:gd name="connsiteX7" fmla="*/ 924745 w 4371319"/>
              <a:gd name="connsiteY7" fmla="*/ 1552767 h 1860922"/>
              <a:gd name="connsiteX8" fmla="*/ 513567 w 4371319"/>
              <a:gd name="connsiteY8" fmla="*/ 1860922 h 1860922"/>
              <a:gd name="connsiteX9" fmla="*/ 541936 w 4371319"/>
              <a:gd name="connsiteY9" fmla="*/ 1552672 h 1860922"/>
              <a:gd name="connsiteX0" fmla="*/ 541936 w 4372709"/>
              <a:gd name="connsiteY0" fmla="*/ 1574600 h 1882850"/>
              <a:gd name="connsiteX1" fmla="*/ 125057 w 4372709"/>
              <a:gd name="connsiteY1" fmla="*/ 1279162 h 1882850"/>
              <a:gd name="connsiteX2" fmla="*/ 7711 w 4372709"/>
              <a:gd name="connsiteY2" fmla="*/ 500584 h 1882850"/>
              <a:gd name="connsiteX3" fmla="*/ 638098 w 4372709"/>
              <a:gd name="connsiteY3" fmla="*/ 86465 h 1882850"/>
              <a:gd name="connsiteX4" fmla="*/ 3836101 w 4372709"/>
              <a:gd name="connsiteY4" fmla="*/ 58680 h 1882850"/>
              <a:gd name="connsiteX5" fmla="*/ 4357440 w 4372709"/>
              <a:gd name="connsiteY5" fmla="*/ 741909 h 1882850"/>
              <a:gd name="connsiteX6" fmla="*/ 4003373 w 4372709"/>
              <a:gd name="connsiteY6" fmla="*/ 1434211 h 1882850"/>
              <a:gd name="connsiteX7" fmla="*/ 924745 w 4372709"/>
              <a:gd name="connsiteY7" fmla="*/ 1574695 h 1882850"/>
              <a:gd name="connsiteX8" fmla="*/ 513567 w 4372709"/>
              <a:gd name="connsiteY8" fmla="*/ 1882850 h 1882850"/>
              <a:gd name="connsiteX9" fmla="*/ 541936 w 4372709"/>
              <a:gd name="connsiteY9" fmla="*/ 1574600 h 1882850"/>
              <a:gd name="connsiteX0" fmla="*/ 596079 w 4426852"/>
              <a:gd name="connsiteY0" fmla="*/ 1574294 h 1882544"/>
              <a:gd name="connsiteX1" fmla="*/ 179200 w 4426852"/>
              <a:gd name="connsiteY1" fmla="*/ 1278856 h 1882544"/>
              <a:gd name="connsiteX2" fmla="*/ 5005 w 4426852"/>
              <a:gd name="connsiteY2" fmla="*/ 493573 h 1882544"/>
              <a:gd name="connsiteX3" fmla="*/ 692241 w 4426852"/>
              <a:gd name="connsiteY3" fmla="*/ 86159 h 1882544"/>
              <a:gd name="connsiteX4" fmla="*/ 3890244 w 4426852"/>
              <a:gd name="connsiteY4" fmla="*/ 58374 h 1882544"/>
              <a:gd name="connsiteX5" fmla="*/ 4411583 w 4426852"/>
              <a:gd name="connsiteY5" fmla="*/ 741603 h 1882544"/>
              <a:gd name="connsiteX6" fmla="*/ 4057516 w 4426852"/>
              <a:gd name="connsiteY6" fmla="*/ 1433905 h 1882544"/>
              <a:gd name="connsiteX7" fmla="*/ 978888 w 4426852"/>
              <a:gd name="connsiteY7" fmla="*/ 1574389 h 1882544"/>
              <a:gd name="connsiteX8" fmla="*/ 567710 w 4426852"/>
              <a:gd name="connsiteY8" fmla="*/ 1882544 h 1882544"/>
              <a:gd name="connsiteX9" fmla="*/ 596079 w 4426852"/>
              <a:gd name="connsiteY9" fmla="*/ 1574294 h 1882544"/>
              <a:gd name="connsiteX0" fmla="*/ 614119 w 4445340"/>
              <a:gd name="connsiteY0" fmla="*/ 1619631 h 1927881"/>
              <a:gd name="connsiteX1" fmla="*/ 197240 w 4445340"/>
              <a:gd name="connsiteY1" fmla="*/ 1324193 h 1927881"/>
              <a:gd name="connsiteX2" fmla="*/ 23045 w 4445340"/>
              <a:gd name="connsiteY2" fmla="*/ 538910 h 1927881"/>
              <a:gd name="connsiteX3" fmla="*/ 692421 w 4445340"/>
              <a:gd name="connsiteY3" fmla="*/ 46983 h 1927881"/>
              <a:gd name="connsiteX4" fmla="*/ 3908284 w 4445340"/>
              <a:gd name="connsiteY4" fmla="*/ 103711 h 1927881"/>
              <a:gd name="connsiteX5" fmla="*/ 4429623 w 4445340"/>
              <a:gd name="connsiteY5" fmla="*/ 786940 h 1927881"/>
              <a:gd name="connsiteX6" fmla="*/ 4075556 w 4445340"/>
              <a:gd name="connsiteY6" fmla="*/ 1479242 h 1927881"/>
              <a:gd name="connsiteX7" fmla="*/ 996928 w 4445340"/>
              <a:gd name="connsiteY7" fmla="*/ 1619726 h 1927881"/>
              <a:gd name="connsiteX8" fmla="*/ 585750 w 4445340"/>
              <a:gd name="connsiteY8" fmla="*/ 1927881 h 1927881"/>
              <a:gd name="connsiteX9" fmla="*/ 614119 w 4445340"/>
              <a:gd name="connsiteY9" fmla="*/ 1619631 h 1927881"/>
              <a:gd name="connsiteX0" fmla="*/ 595113 w 4426334"/>
              <a:gd name="connsiteY0" fmla="*/ 1619631 h 1927881"/>
              <a:gd name="connsiteX1" fmla="*/ 178234 w 4426334"/>
              <a:gd name="connsiteY1" fmla="*/ 1324193 h 1927881"/>
              <a:gd name="connsiteX2" fmla="*/ 4039 w 4426334"/>
              <a:gd name="connsiteY2" fmla="*/ 538910 h 1927881"/>
              <a:gd name="connsiteX3" fmla="*/ 673415 w 4426334"/>
              <a:gd name="connsiteY3" fmla="*/ 46983 h 1927881"/>
              <a:gd name="connsiteX4" fmla="*/ 3889278 w 4426334"/>
              <a:gd name="connsiteY4" fmla="*/ 103711 h 1927881"/>
              <a:gd name="connsiteX5" fmla="*/ 4410617 w 4426334"/>
              <a:gd name="connsiteY5" fmla="*/ 786940 h 1927881"/>
              <a:gd name="connsiteX6" fmla="*/ 4056550 w 4426334"/>
              <a:gd name="connsiteY6" fmla="*/ 1479242 h 1927881"/>
              <a:gd name="connsiteX7" fmla="*/ 977922 w 4426334"/>
              <a:gd name="connsiteY7" fmla="*/ 1619726 h 1927881"/>
              <a:gd name="connsiteX8" fmla="*/ 566744 w 4426334"/>
              <a:gd name="connsiteY8" fmla="*/ 1927881 h 1927881"/>
              <a:gd name="connsiteX9" fmla="*/ 595113 w 4426334"/>
              <a:gd name="connsiteY9" fmla="*/ 1619631 h 1927881"/>
              <a:gd name="connsiteX0" fmla="*/ 579832 w 4411053"/>
              <a:gd name="connsiteY0" fmla="*/ 1613526 h 1921776"/>
              <a:gd name="connsiteX1" fmla="*/ 162953 w 4411053"/>
              <a:gd name="connsiteY1" fmla="*/ 1318088 h 1921776"/>
              <a:gd name="connsiteX2" fmla="*/ 4508 w 4411053"/>
              <a:gd name="connsiteY2" fmla="*/ 445916 h 1921776"/>
              <a:gd name="connsiteX3" fmla="*/ 658134 w 4411053"/>
              <a:gd name="connsiteY3" fmla="*/ 40878 h 1921776"/>
              <a:gd name="connsiteX4" fmla="*/ 3873997 w 4411053"/>
              <a:gd name="connsiteY4" fmla="*/ 97606 h 1921776"/>
              <a:gd name="connsiteX5" fmla="*/ 4395336 w 4411053"/>
              <a:gd name="connsiteY5" fmla="*/ 780835 h 1921776"/>
              <a:gd name="connsiteX6" fmla="*/ 4041269 w 4411053"/>
              <a:gd name="connsiteY6" fmla="*/ 1473137 h 1921776"/>
              <a:gd name="connsiteX7" fmla="*/ 962641 w 4411053"/>
              <a:gd name="connsiteY7" fmla="*/ 1613621 h 1921776"/>
              <a:gd name="connsiteX8" fmla="*/ 551463 w 4411053"/>
              <a:gd name="connsiteY8" fmla="*/ 1921776 h 1921776"/>
              <a:gd name="connsiteX9" fmla="*/ 579832 w 4411053"/>
              <a:gd name="connsiteY9" fmla="*/ 1613526 h 1921776"/>
              <a:gd name="connsiteX0" fmla="*/ 579832 w 4411053"/>
              <a:gd name="connsiteY0" fmla="*/ 1613526 h 1921776"/>
              <a:gd name="connsiteX1" fmla="*/ 162953 w 4411053"/>
              <a:gd name="connsiteY1" fmla="*/ 1318088 h 1921776"/>
              <a:gd name="connsiteX2" fmla="*/ 4508 w 4411053"/>
              <a:gd name="connsiteY2" fmla="*/ 445916 h 1921776"/>
              <a:gd name="connsiteX3" fmla="*/ 658134 w 4411053"/>
              <a:gd name="connsiteY3" fmla="*/ 40878 h 1921776"/>
              <a:gd name="connsiteX4" fmla="*/ 3873997 w 4411053"/>
              <a:gd name="connsiteY4" fmla="*/ 97606 h 1921776"/>
              <a:gd name="connsiteX5" fmla="*/ 4395336 w 4411053"/>
              <a:gd name="connsiteY5" fmla="*/ 780835 h 1921776"/>
              <a:gd name="connsiteX6" fmla="*/ 4041269 w 4411053"/>
              <a:gd name="connsiteY6" fmla="*/ 1473137 h 1921776"/>
              <a:gd name="connsiteX7" fmla="*/ 962641 w 4411053"/>
              <a:gd name="connsiteY7" fmla="*/ 1613621 h 1921776"/>
              <a:gd name="connsiteX8" fmla="*/ 551463 w 4411053"/>
              <a:gd name="connsiteY8" fmla="*/ 1921776 h 1921776"/>
              <a:gd name="connsiteX9" fmla="*/ 579832 w 4411053"/>
              <a:gd name="connsiteY9" fmla="*/ 1613526 h 1921776"/>
              <a:gd name="connsiteX0" fmla="*/ 579832 w 4411053"/>
              <a:gd name="connsiteY0" fmla="*/ 1613526 h 1921776"/>
              <a:gd name="connsiteX1" fmla="*/ 162953 w 4411053"/>
              <a:gd name="connsiteY1" fmla="*/ 1318088 h 1921776"/>
              <a:gd name="connsiteX2" fmla="*/ 4508 w 4411053"/>
              <a:gd name="connsiteY2" fmla="*/ 445916 h 1921776"/>
              <a:gd name="connsiteX3" fmla="*/ 658134 w 4411053"/>
              <a:gd name="connsiteY3" fmla="*/ 40878 h 1921776"/>
              <a:gd name="connsiteX4" fmla="*/ 3873997 w 4411053"/>
              <a:gd name="connsiteY4" fmla="*/ 97606 h 1921776"/>
              <a:gd name="connsiteX5" fmla="*/ 4395336 w 4411053"/>
              <a:gd name="connsiteY5" fmla="*/ 780835 h 1921776"/>
              <a:gd name="connsiteX6" fmla="*/ 4041269 w 4411053"/>
              <a:gd name="connsiteY6" fmla="*/ 1473137 h 1921776"/>
              <a:gd name="connsiteX7" fmla="*/ 962641 w 4411053"/>
              <a:gd name="connsiteY7" fmla="*/ 1613621 h 1921776"/>
              <a:gd name="connsiteX8" fmla="*/ 551463 w 4411053"/>
              <a:gd name="connsiteY8" fmla="*/ 1921776 h 1921776"/>
              <a:gd name="connsiteX9" fmla="*/ 579832 w 4411053"/>
              <a:gd name="connsiteY9" fmla="*/ 1613526 h 1921776"/>
              <a:gd name="connsiteX0" fmla="*/ 579832 w 4410649"/>
              <a:gd name="connsiteY0" fmla="*/ 1629405 h 1937655"/>
              <a:gd name="connsiteX1" fmla="*/ 162953 w 4410649"/>
              <a:gd name="connsiteY1" fmla="*/ 1333967 h 1937655"/>
              <a:gd name="connsiteX2" fmla="*/ 4508 w 4410649"/>
              <a:gd name="connsiteY2" fmla="*/ 461795 h 1937655"/>
              <a:gd name="connsiteX3" fmla="*/ 658134 w 4410649"/>
              <a:gd name="connsiteY3" fmla="*/ 56757 h 1937655"/>
              <a:gd name="connsiteX4" fmla="*/ 3871596 w 4410649"/>
              <a:gd name="connsiteY4" fmla="*/ 83126 h 1937655"/>
              <a:gd name="connsiteX5" fmla="*/ 4395336 w 4410649"/>
              <a:gd name="connsiteY5" fmla="*/ 796714 h 1937655"/>
              <a:gd name="connsiteX6" fmla="*/ 4041269 w 4410649"/>
              <a:gd name="connsiteY6" fmla="*/ 1489016 h 1937655"/>
              <a:gd name="connsiteX7" fmla="*/ 962641 w 4410649"/>
              <a:gd name="connsiteY7" fmla="*/ 1629500 h 1937655"/>
              <a:gd name="connsiteX8" fmla="*/ 551463 w 4410649"/>
              <a:gd name="connsiteY8" fmla="*/ 1937655 h 1937655"/>
              <a:gd name="connsiteX9" fmla="*/ 579832 w 4410649"/>
              <a:gd name="connsiteY9" fmla="*/ 1629405 h 1937655"/>
              <a:gd name="connsiteX0" fmla="*/ 579832 w 4410649"/>
              <a:gd name="connsiteY0" fmla="*/ 1629405 h 1937655"/>
              <a:gd name="connsiteX1" fmla="*/ 162953 w 4410649"/>
              <a:gd name="connsiteY1" fmla="*/ 1333967 h 1937655"/>
              <a:gd name="connsiteX2" fmla="*/ 4508 w 4410649"/>
              <a:gd name="connsiteY2" fmla="*/ 461795 h 1937655"/>
              <a:gd name="connsiteX3" fmla="*/ 658134 w 4410649"/>
              <a:gd name="connsiteY3" fmla="*/ 56757 h 1937655"/>
              <a:gd name="connsiteX4" fmla="*/ 3871596 w 4410649"/>
              <a:gd name="connsiteY4" fmla="*/ 83126 h 1937655"/>
              <a:gd name="connsiteX5" fmla="*/ 4395336 w 4410649"/>
              <a:gd name="connsiteY5" fmla="*/ 796714 h 1937655"/>
              <a:gd name="connsiteX6" fmla="*/ 4041269 w 4410649"/>
              <a:gd name="connsiteY6" fmla="*/ 1489016 h 1937655"/>
              <a:gd name="connsiteX7" fmla="*/ 962641 w 4410649"/>
              <a:gd name="connsiteY7" fmla="*/ 1629500 h 1937655"/>
              <a:gd name="connsiteX8" fmla="*/ 551463 w 4410649"/>
              <a:gd name="connsiteY8" fmla="*/ 1937655 h 1937655"/>
              <a:gd name="connsiteX9" fmla="*/ 579832 w 4410649"/>
              <a:gd name="connsiteY9" fmla="*/ 1629405 h 1937655"/>
              <a:gd name="connsiteX0" fmla="*/ 579832 w 4410649"/>
              <a:gd name="connsiteY0" fmla="*/ 1638498 h 1946748"/>
              <a:gd name="connsiteX1" fmla="*/ 162953 w 4410649"/>
              <a:gd name="connsiteY1" fmla="*/ 1343060 h 1946748"/>
              <a:gd name="connsiteX2" fmla="*/ 4508 w 4410649"/>
              <a:gd name="connsiteY2" fmla="*/ 470888 h 1946748"/>
              <a:gd name="connsiteX3" fmla="*/ 658134 w 4410649"/>
              <a:gd name="connsiteY3" fmla="*/ 65850 h 1946748"/>
              <a:gd name="connsiteX4" fmla="*/ 3871596 w 4410649"/>
              <a:gd name="connsiteY4" fmla="*/ 92219 h 1946748"/>
              <a:gd name="connsiteX5" fmla="*/ 4395336 w 4410649"/>
              <a:gd name="connsiteY5" fmla="*/ 805807 h 1946748"/>
              <a:gd name="connsiteX6" fmla="*/ 4041269 w 4410649"/>
              <a:gd name="connsiteY6" fmla="*/ 1498109 h 1946748"/>
              <a:gd name="connsiteX7" fmla="*/ 962641 w 4410649"/>
              <a:gd name="connsiteY7" fmla="*/ 1638593 h 1946748"/>
              <a:gd name="connsiteX8" fmla="*/ 551463 w 4410649"/>
              <a:gd name="connsiteY8" fmla="*/ 1946748 h 1946748"/>
              <a:gd name="connsiteX9" fmla="*/ 579832 w 4410649"/>
              <a:gd name="connsiteY9" fmla="*/ 1638498 h 1946748"/>
              <a:gd name="connsiteX0" fmla="*/ 579832 w 4410649"/>
              <a:gd name="connsiteY0" fmla="*/ 1638498 h 1972588"/>
              <a:gd name="connsiteX1" fmla="*/ 162953 w 4410649"/>
              <a:gd name="connsiteY1" fmla="*/ 1343060 h 1972588"/>
              <a:gd name="connsiteX2" fmla="*/ 4508 w 4410649"/>
              <a:gd name="connsiteY2" fmla="*/ 470888 h 1972588"/>
              <a:gd name="connsiteX3" fmla="*/ 658134 w 4410649"/>
              <a:gd name="connsiteY3" fmla="*/ 65850 h 1972588"/>
              <a:gd name="connsiteX4" fmla="*/ 3871596 w 4410649"/>
              <a:gd name="connsiteY4" fmla="*/ 92219 h 1972588"/>
              <a:gd name="connsiteX5" fmla="*/ 4395336 w 4410649"/>
              <a:gd name="connsiteY5" fmla="*/ 805807 h 1972588"/>
              <a:gd name="connsiteX6" fmla="*/ 4041269 w 4410649"/>
              <a:gd name="connsiteY6" fmla="*/ 1498109 h 1972588"/>
              <a:gd name="connsiteX7" fmla="*/ 962641 w 4410649"/>
              <a:gd name="connsiteY7" fmla="*/ 1638593 h 1972588"/>
              <a:gd name="connsiteX8" fmla="*/ 773590 w 4410649"/>
              <a:gd name="connsiteY8" fmla="*/ 1972588 h 1972588"/>
              <a:gd name="connsiteX9" fmla="*/ 579832 w 4410649"/>
              <a:gd name="connsiteY9" fmla="*/ 1638498 h 1972588"/>
              <a:gd name="connsiteX0" fmla="*/ 579832 w 4410649"/>
              <a:gd name="connsiteY0" fmla="*/ 1638498 h 1972588"/>
              <a:gd name="connsiteX1" fmla="*/ 162953 w 4410649"/>
              <a:gd name="connsiteY1" fmla="*/ 1343060 h 1972588"/>
              <a:gd name="connsiteX2" fmla="*/ 4508 w 4410649"/>
              <a:gd name="connsiteY2" fmla="*/ 470888 h 1972588"/>
              <a:gd name="connsiteX3" fmla="*/ 658134 w 4410649"/>
              <a:gd name="connsiteY3" fmla="*/ 65850 h 1972588"/>
              <a:gd name="connsiteX4" fmla="*/ 3871596 w 4410649"/>
              <a:gd name="connsiteY4" fmla="*/ 92219 h 1972588"/>
              <a:gd name="connsiteX5" fmla="*/ 4395336 w 4410649"/>
              <a:gd name="connsiteY5" fmla="*/ 805807 h 1972588"/>
              <a:gd name="connsiteX6" fmla="*/ 4041269 w 4410649"/>
              <a:gd name="connsiteY6" fmla="*/ 1498109 h 1972588"/>
              <a:gd name="connsiteX7" fmla="*/ 962641 w 4410649"/>
              <a:gd name="connsiteY7" fmla="*/ 1638593 h 1972588"/>
              <a:gd name="connsiteX8" fmla="*/ 773590 w 4410649"/>
              <a:gd name="connsiteY8" fmla="*/ 1972588 h 1972588"/>
              <a:gd name="connsiteX9" fmla="*/ 579832 w 4410649"/>
              <a:gd name="connsiteY9" fmla="*/ 1638498 h 1972588"/>
              <a:gd name="connsiteX0" fmla="*/ 579832 w 4410649"/>
              <a:gd name="connsiteY0" fmla="*/ 1638498 h 1972588"/>
              <a:gd name="connsiteX1" fmla="*/ 162953 w 4410649"/>
              <a:gd name="connsiteY1" fmla="*/ 1343060 h 1972588"/>
              <a:gd name="connsiteX2" fmla="*/ 4508 w 4410649"/>
              <a:gd name="connsiteY2" fmla="*/ 470888 h 1972588"/>
              <a:gd name="connsiteX3" fmla="*/ 658134 w 4410649"/>
              <a:gd name="connsiteY3" fmla="*/ 65850 h 1972588"/>
              <a:gd name="connsiteX4" fmla="*/ 3871596 w 4410649"/>
              <a:gd name="connsiteY4" fmla="*/ 92219 h 1972588"/>
              <a:gd name="connsiteX5" fmla="*/ 4395336 w 4410649"/>
              <a:gd name="connsiteY5" fmla="*/ 805807 h 1972588"/>
              <a:gd name="connsiteX6" fmla="*/ 4041269 w 4410649"/>
              <a:gd name="connsiteY6" fmla="*/ 1498109 h 1972588"/>
              <a:gd name="connsiteX7" fmla="*/ 962641 w 4410649"/>
              <a:gd name="connsiteY7" fmla="*/ 1638593 h 1972588"/>
              <a:gd name="connsiteX8" fmla="*/ 773590 w 4410649"/>
              <a:gd name="connsiteY8" fmla="*/ 1972588 h 1972588"/>
              <a:gd name="connsiteX9" fmla="*/ 579832 w 4410649"/>
              <a:gd name="connsiteY9" fmla="*/ 1638498 h 1972588"/>
              <a:gd name="connsiteX0" fmla="*/ 579832 w 4410649"/>
              <a:gd name="connsiteY0" fmla="*/ 1638498 h 1966993"/>
              <a:gd name="connsiteX1" fmla="*/ 162953 w 4410649"/>
              <a:gd name="connsiteY1" fmla="*/ 1343060 h 1966993"/>
              <a:gd name="connsiteX2" fmla="*/ 4508 w 4410649"/>
              <a:gd name="connsiteY2" fmla="*/ 470888 h 1966993"/>
              <a:gd name="connsiteX3" fmla="*/ 658134 w 4410649"/>
              <a:gd name="connsiteY3" fmla="*/ 65850 h 1966993"/>
              <a:gd name="connsiteX4" fmla="*/ 3871596 w 4410649"/>
              <a:gd name="connsiteY4" fmla="*/ 92219 h 1966993"/>
              <a:gd name="connsiteX5" fmla="*/ 4395336 w 4410649"/>
              <a:gd name="connsiteY5" fmla="*/ 805807 h 1966993"/>
              <a:gd name="connsiteX6" fmla="*/ 4041269 w 4410649"/>
              <a:gd name="connsiteY6" fmla="*/ 1498109 h 1966993"/>
              <a:gd name="connsiteX7" fmla="*/ 962641 w 4410649"/>
              <a:gd name="connsiteY7" fmla="*/ 1638593 h 1966993"/>
              <a:gd name="connsiteX8" fmla="*/ 853844 w 4410649"/>
              <a:gd name="connsiteY8" fmla="*/ 1966993 h 1966993"/>
              <a:gd name="connsiteX9" fmla="*/ 579832 w 4410649"/>
              <a:gd name="connsiteY9" fmla="*/ 1638498 h 1966993"/>
              <a:gd name="connsiteX0" fmla="*/ 579832 w 4410649"/>
              <a:gd name="connsiteY0" fmla="*/ 1638498 h 1966993"/>
              <a:gd name="connsiteX1" fmla="*/ 162953 w 4410649"/>
              <a:gd name="connsiteY1" fmla="*/ 1343060 h 1966993"/>
              <a:gd name="connsiteX2" fmla="*/ 4508 w 4410649"/>
              <a:gd name="connsiteY2" fmla="*/ 470888 h 1966993"/>
              <a:gd name="connsiteX3" fmla="*/ 658134 w 4410649"/>
              <a:gd name="connsiteY3" fmla="*/ 65850 h 1966993"/>
              <a:gd name="connsiteX4" fmla="*/ 3871596 w 4410649"/>
              <a:gd name="connsiteY4" fmla="*/ 92219 h 1966993"/>
              <a:gd name="connsiteX5" fmla="*/ 4395336 w 4410649"/>
              <a:gd name="connsiteY5" fmla="*/ 805807 h 1966993"/>
              <a:gd name="connsiteX6" fmla="*/ 4041269 w 4410649"/>
              <a:gd name="connsiteY6" fmla="*/ 1498109 h 1966993"/>
              <a:gd name="connsiteX7" fmla="*/ 962641 w 4410649"/>
              <a:gd name="connsiteY7" fmla="*/ 1638593 h 1966993"/>
              <a:gd name="connsiteX8" fmla="*/ 853844 w 4410649"/>
              <a:gd name="connsiteY8" fmla="*/ 1966993 h 1966993"/>
              <a:gd name="connsiteX9" fmla="*/ 579832 w 4410649"/>
              <a:gd name="connsiteY9" fmla="*/ 1638498 h 1966993"/>
              <a:gd name="connsiteX0" fmla="*/ 579832 w 4410649"/>
              <a:gd name="connsiteY0" fmla="*/ 1638498 h 1966993"/>
              <a:gd name="connsiteX1" fmla="*/ 162953 w 4410649"/>
              <a:gd name="connsiteY1" fmla="*/ 1343060 h 1966993"/>
              <a:gd name="connsiteX2" fmla="*/ 4508 w 4410649"/>
              <a:gd name="connsiteY2" fmla="*/ 470888 h 1966993"/>
              <a:gd name="connsiteX3" fmla="*/ 658134 w 4410649"/>
              <a:gd name="connsiteY3" fmla="*/ 65850 h 1966993"/>
              <a:gd name="connsiteX4" fmla="*/ 3871596 w 4410649"/>
              <a:gd name="connsiteY4" fmla="*/ 92219 h 1966993"/>
              <a:gd name="connsiteX5" fmla="*/ 4395336 w 4410649"/>
              <a:gd name="connsiteY5" fmla="*/ 805807 h 1966993"/>
              <a:gd name="connsiteX6" fmla="*/ 4041269 w 4410649"/>
              <a:gd name="connsiteY6" fmla="*/ 1498109 h 1966993"/>
              <a:gd name="connsiteX7" fmla="*/ 962641 w 4410649"/>
              <a:gd name="connsiteY7" fmla="*/ 1638593 h 1966993"/>
              <a:gd name="connsiteX8" fmla="*/ 853844 w 4410649"/>
              <a:gd name="connsiteY8" fmla="*/ 1966993 h 1966993"/>
              <a:gd name="connsiteX9" fmla="*/ 579832 w 4410649"/>
              <a:gd name="connsiteY9" fmla="*/ 1638498 h 1966993"/>
              <a:gd name="connsiteX0" fmla="*/ 579832 w 4428152"/>
              <a:gd name="connsiteY0" fmla="*/ 1638498 h 1966993"/>
              <a:gd name="connsiteX1" fmla="*/ 162953 w 4428152"/>
              <a:gd name="connsiteY1" fmla="*/ 1343060 h 1966993"/>
              <a:gd name="connsiteX2" fmla="*/ 4508 w 4428152"/>
              <a:gd name="connsiteY2" fmla="*/ 470888 h 1966993"/>
              <a:gd name="connsiteX3" fmla="*/ 658134 w 4428152"/>
              <a:gd name="connsiteY3" fmla="*/ 65850 h 1966993"/>
              <a:gd name="connsiteX4" fmla="*/ 3871596 w 4428152"/>
              <a:gd name="connsiteY4" fmla="*/ 92219 h 1966993"/>
              <a:gd name="connsiteX5" fmla="*/ 4395336 w 4428152"/>
              <a:gd name="connsiteY5" fmla="*/ 805807 h 1966993"/>
              <a:gd name="connsiteX6" fmla="*/ 4041269 w 4428152"/>
              <a:gd name="connsiteY6" fmla="*/ 1498109 h 1966993"/>
              <a:gd name="connsiteX7" fmla="*/ 911570 w 4428152"/>
              <a:gd name="connsiteY7" fmla="*/ 1642154 h 1966993"/>
              <a:gd name="connsiteX8" fmla="*/ 853844 w 4428152"/>
              <a:gd name="connsiteY8" fmla="*/ 1966993 h 1966993"/>
              <a:gd name="connsiteX9" fmla="*/ 579832 w 4428152"/>
              <a:gd name="connsiteY9" fmla="*/ 1638498 h 1966993"/>
              <a:gd name="connsiteX0" fmla="*/ 579832 w 4428152"/>
              <a:gd name="connsiteY0" fmla="*/ 1638498 h 1962415"/>
              <a:gd name="connsiteX1" fmla="*/ 162953 w 4428152"/>
              <a:gd name="connsiteY1" fmla="*/ 1343060 h 1962415"/>
              <a:gd name="connsiteX2" fmla="*/ 4508 w 4428152"/>
              <a:gd name="connsiteY2" fmla="*/ 470888 h 1962415"/>
              <a:gd name="connsiteX3" fmla="*/ 658134 w 4428152"/>
              <a:gd name="connsiteY3" fmla="*/ 65850 h 1962415"/>
              <a:gd name="connsiteX4" fmla="*/ 3871596 w 4428152"/>
              <a:gd name="connsiteY4" fmla="*/ 92219 h 1962415"/>
              <a:gd name="connsiteX5" fmla="*/ 4395336 w 4428152"/>
              <a:gd name="connsiteY5" fmla="*/ 805807 h 1962415"/>
              <a:gd name="connsiteX6" fmla="*/ 4041269 w 4428152"/>
              <a:gd name="connsiteY6" fmla="*/ 1498109 h 1962415"/>
              <a:gd name="connsiteX7" fmla="*/ 911570 w 4428152"/>
              <a:gd name="connsiteY7" fmla="*/ 1642154 h 1962415"/>
              <a:gd name="connsiteX8" fmla="*/ 919506 w 4428152"/>
              <a:gd name="connsiteY8" fmla="*/ 1962415 h 1962415"/>
              <a:gd name="connsiteX9" fmla="*/ 579832 w 4428152"/>
              <a:gd name="connsiteY9" fmla="*/ 1638498 h 1962415"/>
              <a:gd name="connsiteX0" fmla="*/ 579832 w 4428152"/>
              <a:gd name="connsiteY0" fmla="*/ 1638498 h 1962415"/>
              <a:gd name="connsiteX1" fmla="*/ 162953 w 4428152"/>
              <a:gd name="connsiteY1" fmla="*/ 1343060 h 1962415"/>
              <a:gd name="connsiteX2" fmla="*/ 4508 w 4428152"/>
              <a:gd name="connsiteY2" fmla="*/ 470888 h 1962415"/>
              <a:gd name="connsiteX3" fmla="*/ 658134 w 4428152"/>
              <a:gd name="connsiteY3" fmla="*/ 65850 h 1962415"/>
              <a:gd name="connsiteX4" fmla="*/ 3871596 w 4428152"/>
              <a:gd name="connsiteY4" fmla="*/ 92219 h 1962415"/>
              <a:gd name="connsiteX5" fmla="*/ 4395336 w 4428152"/>
              <a:gd name="connsiteY5" fmla="*/ 805807 h 1962415"/>
              <a:gd name="connsiteX6" fmla="*/ 4041269 w 4428152"/>
              <a:gd name="connsiteY6" fmla="*/ 1498109 h 1962415"/>
              <a:gd name="connsiteX7" fmla="*/ 911570 w 4428152"/>
              <a:gd name="connsiteY7" fmla="*/ 1642154 h 1962415"/>
              <a:gd name="connsiteX8" fmla="*/ 919506 w 4428152"/>
              <a:gd name="connsiteY8" fmla="*/ 1962415 h 1962415"/>
              <a:gd name="connsiteX9" fmla="*/ 579832 w 4428152"/>
              <a:gd name="connsiteY9" fmla="*/ 1638498 h 1962415"/>
              <a:gd name="connsiteX0" fmla="*/ 579832 w 4428152"/>
              <a:gd name="connsiteY0" fmla="*/ 1638498 h 1962415"/>
              <a:gd name="connsiteX1" fmla="*/ 162953 w 4428152"/>
              <a:gd name="connsiteY1" fmla="*/ 1343060 h 1962415"/>
              <a:gd name="connsiteX2" fmla="*/ 4508 w 4428152"/>
              <a:gd name="connsiteY2" fmla="*/ 470888 h 1962415"/>
              <a:gd name="connsiteX3" fmla="*/ 658134 w 4428152"/>
              <a:gd name="connsiteY3" fmla="*/ 65850 h 1962415"/>
              <a:gd name="connsiteX4" fmla="*/ 3871596 w 4428152"/>
              <a:gd name="connsiteY4" fmla="*/ 92219 h 1962415"/>
              <a:gd name="connsiteX5" fmla="*/ 4395336 w 4428152"/>
              <a:gd name="connsiteY5" fmla="*/ 805807 h 1962415"/>
              <a:gd name="connsiteX6" fmla="*/ 4041269 w 4428152"/>
              <a:gd name="connsiteY6" fmla="*/ 1498109 h 1962415"/>
              <a:gd name="connsiteX7" fmla="*/ 911570 w 4428152"/>
              <a:gd name="connsiteY7" fmla="*/ 1642154 h 1962415"/>
              <a:gd name="connsiteX8" fmla="*/ 919506 w 4428152"/>
              <a:gd name="connsiteY8" fmla="*/ 1962415 h 1962415"/>
              <a:gd name="connsiteX9" fmla="*/ 579832 w 4428152"/>
              <a:gd name="connsiteY9" fmla="*/ 1638498 h 1962415"/>
              <a:gd name="connsiteX0" fmla="*/ 579832 w 4410649"/>
              <a:gd name="connsiteY0" fmla="*/ 1638498 h 1962415"/>
              <a:gd name="connsiteX1" fmla="*/ 162953 w 4410649"/>
              <a:gd name="connsiteY1" fmla="*/ 1343060 h 1962415"/>
              <a:gd name="connsiteX2" fmla="*/ 4508 w 4410649"/>
              <a:gd name="connsiteY2" fmla="*/ 470888 h 1962415"/>
              <a:gd name="connsiteX3" fmla="*/ 658134 w 4410649"/>
              <a:gd name="connsiteY3" fmla="*/ 65850 h 1962415"/>
              <a:gd name="connsiteX4" fmla="*/ 3871596 w 4410649"/>
              <a:gd name="connsiteY4" fmla="*/ 92219 h 1962415"/>
              <a:gd name="connsiteX5" fmla="*/ 4395336 w 4410649"/>
              <a:gd name="connsiteY5" fmla="*/ 805807 h 1962415"/>
              <a:gd name="connsiteX6" fmla="*/ 4041269 w 4410649"/>
              <a:gd name="connsiteY6" fmla="*/ 1498109 h 1962415"/>
              <a:gd name="connsiteX7" fmla="*/ 911570 w 4410649"/>
              <a:gd name="connsiteY7" fmla="*/ 1642154 h 1962415"/>
              <a:gd name="connsiteX8" fmla="*/ 919506 w 4410649"/>
              <a:gd name="connsiteY8" fmla="*/ 1962415 h 1962415"/>
              <a:gd name="connsiteX9" fmla="*/ 579832 w 4410649"/>
              <a:gd name="connsiteY9" fmla="*/ 1638498 h 1962415"/>
              <a:gd name="connsiteX0" fmla="*/ 579832 w 4410649"/>
              <a:gd name="connsiteY0" fmla="*/ 1638498 h 1962415"/>
              <a:gd name="connsiteX1" fmla="*/ 162953 w 4410649"/>
              <a:gd name="connsiteY1" fmla="*/ 1343060 h 1962415"/>
              <a:gd name="connsiteX2" fmla="*/ 4508 w 4410649"/>
              <a:gd name="connsiteY2" fmla="*/ 470888 h 1962415"/>
              <a:gd name="connsiteX3" fmla="*/ 658134 w 4410649"/>
              <a:gd name="connsiteY3" fmla="*/ 65850 h 1962415"/>
              <a:gd name="connsiteX4" fmla="*/ 3871596 w 4410649"/>
              <a:gd name="connsiteY4" fmla="*/ 92219 h 1962415"/>
              <a:gd name="connsiteX5" fmla="*/ 4395336 w 4410649"/>
              <a:gd name="connsiteY5" fmla="*/ 805807 h 1962415"/>
              <a:gd name="connsiteX6" fmla="*/ 4041269 w 4410649"/>
              <a:gd name="connsiteY6" fmla="*/ 1498109 h 1962415"/>
              <a:gd name="connsiteX7" fmla="*/ 911570 w 4410649"/>
              <a:gd name="connsiteY7" fmla="*/ 1642154 h 1962415"/>
              <a:gd name="connsiteX8" fmla="*/ 919506 w 4410649"/>
              <a:gd name="connsiteY8" fmla="*/ 1962415 h 1962415"/>
              <a:gd name="connsiteX9" fmla="*/ 579832 w 4410649"/>
              <a:gd name="connsiteY9" fmla="*/ 1638498 h 1962415"/>
              <a:gd name="connsiteX0" fmla="*/ 579832 w 4403897"/>
              <a:gd name="connsiteY0" fmla="*/ 1638498 h 1962415"/>
              <a:gd name="connsiteX1" fmla="*/ 162953 w 4403897"/>
              <a:gd name="connsiteY1" fmla="*/ 1343060 h 1962415"/>
              <a:gd name="connsiteX2" fmla="*/ 4508 w 4403897"/>
              <a:gd name="connsiteY2" fmla="*/ 470888 h 1962415"/>
              <a:gd name="connsiteX3" fmla="*/ 658134 w 4403897"/>
              <a:gd name="connsiteY3" fmla="*/ 65850 h 1962415"/>
              <a:gd name="connsiteX4" fmla="*/ 3871596 w 4403897"/>
              <a:gd name="connsiteY4" fmla="*/ 92219 h 1962415"/>
              <a:gd name="connsiteX5" fmla="*/ 4395336 w 4403897"/>
              <a:gd name="connsiteY5" fmla="*/ 805807 h 1962415"/>
              <a:gd name="connsiteX6" fmla="*/ 4041269 w 4403897"/>
              <a:gd name="connsiteY6" fmla="*/ 1498109 h 1962415"/>
              <a:gd name="connsiteX7" fmla="*/ 911570 w 4403897"/>
              <a:gd name="connsiteY7" fmla="*/ 1642154 h 1962415"/>
              <a:gd name="connsiteX8" fmla="*/ 919506 w 4403897"/>
              <a:gd name="connsiteY8" fmla="*/ 1962415 h 1962415"/>
              <a:gd name="connsiteX9" fmla="*/ 579832 w 4403897"/>
              <a:gd name="connsiteY9" fmla="*/ 1638498 h 1962415"/>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4041269 w 4403170"/>
              <a:gd name="connsiteY6" fmla="*/ 1529947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3867252 w 4403170"/>
              <a:gd name="connsiteY6" fmla="*/ 1555855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3864291 w 4403170"/>
              <a:gd name="connsiteY6" fmla="*/ 1611163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3860788 w 4403170"/>
              <a:gd name="connsiteY6" fmla="*/ 1659621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79832 w 4403170"/>
              <a:gd name="connsiteY0" fmla="*/ 1670336 h 1994253"/>
              <a:gd name="connsiteX1" fmla="*/ 162953 w 4403170"/>
              <a:gd name="connsiteY1" fmla="*/ 1374898 h 1994253"/>
              <a:gd name="connsiteX2" fmla="*/ 4508 w 4403170"/>
              <a:gd name="connsiteY2" fmla="*/ 502726 h 1994253"/>
              <a:gd name="connsiteX3" fmla="*/ 658134 w 4403170"/>
              <a:gd name="connsiteY3" fmla="*/ 97688 h 1994253"/>
              <a:gd name="connsiteX4" fmla="*/ 3866720 w 4403170"/>
              <a:gd name="connsiteY4" fmla="*/ 62409 h 1994253"/>
              <a:gd name="connsiteX5" fmla="*/ 4395336 w 4403170"/>
              <a:gd name="connsiteY5" fmla="*/ 837645 h 1994253"/>
              <a:gd name="connsiteX6" fmla="*/ 3860788 w 4403170"/>
              <a:gd name="connsiteY6" fmla="*/ 1659621 h 1994253"/>
              <a:gd name="connsiteX7" fmla="*/ 911570 w 4403170"/>
              <a:gd name="connsiteY7" fmla="*/ 1673992 h 1994253"/>
              <a:gd name="connsiteX8" fmla="*/ 919506 w 4403170"/>
              <a:gd name="connsiteY8" fmla="*/ 1994253 h 1994253"/>
              <a:gd name="connsiteX9" fmla="*/ 579832 w 4403170"/>
              <a:gd name="connsiteY9" fmla="*/ 1670336 h 1994253"/>
              <a:gd name="connsiteX0" fmla="*/ 534162 w 4402901"/>
              <a:gd name="connsiteY0" fmla="*/ 1652839 h 1994253"/>
              <a:gd name="connsiteX1" fmla="*/ 162684 w 4402901"/>
              <a:gd name="connsiteY1" fmla="*/ 1374898 h 1994253"/>
              <a:gd name="connsiteX2" fmla="*/ 4239 w 4402901"/>
              <a:gd name="connsiteY2" fmla="*/ 502726 h 1994253"/>
              <a:gd name="connsiteX3" fmla="*/ 657865 w 4402901"/>
              <a:gd name="connsiteY3" fmla="*/ 97688 h 1994253"/>
              <a:gd name="connsiteX4" fmla="*/ 3866451 w 4402901"/>
              <a:gd name="connsiteY4" fmla="*/ 62409 h 1994253"/>
              <a:gd name="connsiteX5" fmla="*/ 4395067 w 4402901"/>
              <a:gd name="connsiteY5" fmla="*/ 837645 h 1994253"/>
              <a:gd name="connsiteX6" fmla="*/ 3860519 w 4402901"/>
              <a:gd name="connsiteY6" fmla="*/ 1659621 h 1994253"/>
              <a:gd name="connsiteX7" fmla="*/ 911301 w 4402901"/>
              <a:gd name="connsiteY7" fmla="*/ 1673992 h 1994253"/>
              <a:gd name="connsiteX8" fmla="*/ 919237 w 4402901"/>
              <a:gd name="connsiteY8" fmla="*/ 1994253 h 1994253"/>
              <a:gd name="connsiteX9" fmla="*/ 534162 w 4402901"/>
              <a:gd name="connsiteY9" fmla="*/ 1652839 h 1994253"/>
              <a:gd name="connsiteX0" fmla="*/ 556735 w 4425474"/>
              <a:gd name="connsiteY0" fmla="*/ 1652839 h 1994253"/>
              <a:gd name="connsiteX1" fmla="*/ 167956 w 4425474"/>
              <a:gd name="connsiteY1" fmla="*/ 1341666 h 1994253"/>
              <a:gd name="connsiteX2" fmla="*/ 26812 w 4425474"/>
              <a:gd name="connsiteY2" fmla="*/ 502726 h 1994253"/>
              <a:gd name="connsiteX3" fmla="*/ 680438 w 4425474"/>
              <a:gd name="connsiteY3" fmla="*/ 97688 h 1994253"/>
              <a:gd name="connsiteX4" fmla="*/ 3889024 w 4425474"/>
              <a:gd name="connsiteY4" fmla="*/ 62409 h 1994253"/>
              <a:gd name="connsiteX5" fmla="*/ 4417640 w 4425474"/>
              <a:gd name="connsiteY5" fmla="*/ 837645 h 1994253"/>
              <a:gd name="connsiteX6" fmla="*/ 3883092 w 4425474"/>
              <a:gd name="connsiteY6" fmla="*/ 1659621 h 1994253"/>
              <a:gd name="connsiteX7" fmla="*/ 933874 w 4425474"/>
              <a:gd name="connsiteY7" fmla="*/ 1673992 h 1994253"/>
              <a:gd name="connsiteX8" fmla="*/ 941810 w 4425474"/>
              <a:gd name="connsiteY8" fmla="*/ 1994253 h 1994253"/>
              <a:gd name="connsiteX9" fmla="*/ 556735 w 4425474"/>
              <a:gd name="connsiteY9" fmla="*/ 1652839 h 1994253"/>
              <a:gd name="connsiteX0" fmla="*/ 556735 w 4425474"/>
              <a:gd name="connsiteY0" fmla="*/ 1652839 h 1994253"/>
              <a:gd name="connsiteX1" fmla="*/ 167956 w 4425474"/>
              <a:gd name="connsiteY1" fmla="*/ 1341666 h 1994253"/>
              <a:gd name="connsiteX2" fmla="*/ 26812 w 4425474"/>
              <a:gd name="connsiteY2" fmla="*/ 502726 h 1994253"/>
              <a:gd name="connsiteX3" fmla="*/ 680438 w 4425474"/>
              <a:gd name="connsiteY3" fmla="*/ 97688 h 1994253"/>
              <a:gd name="connsiteX4" fmla="*/ 3889024 w 4425474"/>
              <a:gd name="connsiteY4" fmla="*/ 62409 h 1994253"/>
              <a:gd name="connsiteX5" fmla="*/ 4417640 w 4425474"/>
              <a:gd name="connsiteY5" fmla="*/ 837645 h 1994253"/>
              <a:gd name="connsiteX6" fmla="*/ 3883092 w 4425474"/>
              <a:gd name="connsiteY6" fmla="*/ 1659621 h 1994253"/>
              <a:gd name="connsiteX7" fmla="*/ 933874 w 4425474"/>
              <a:gd name="connsiteY7" fmla="*/ 1673992 h 1994253"/>
              <a:gd name="connsiteX8" fmla="*/ 941810 w 4425474"/>
              <a:gd name="connsiteY8" fmla="*/ 1994253 h 1994253"/>
              <a:gd name="connsiteX9" fmla="*/ 556735 w 4425474"/>
              <a:gd name="connsiteY9" fmla="*/ 1652839 h 1994253"/>
              <a:gd name="connsiteX0" fmla="*/ 556735 w 4425474"/>
              <a:gd name="connsiteY0" fmla="*/ 1654095 h 1995509"/>
              <a:gd name="connsiteX1" fmla="*/ 167956 w 4425474"/>
              <a:gd name="connsiteY1" fmla="*/ 1342922 h 1995509"/>
              <a:gd name="connsiteX2" fmla="*/ 26812 w 4425474"/>
              <a:gd name="connsiteY2" fmla="*/ 503982 h 1995509"/>
              <a:gd name="connsiteX3" fmla="*/ 680438 w 4425474"/>
              <a:gd name="connsiteY3" fmla="*/ 98944 h 1995509"/>
              <a:gd name="connsiteX4" fmla="*/ 3889024 w 4425474"/>
              <a:gd name="connsiteY4" fmla="*/ 63665 h 1995509"/>
              <a:gd name="connsiteX5" fmla="*/ 4417640 w 4425474"/>
              <a:gd name="connsiteY5" fmla="*/ 838901 h 1995509"/>
              <a:gd name="connsiteX6" fmla="*/ 3883092 w 4425474"/>
              <a:gd name="connsiteY6" fmla="*/ 1660877 h 1995509"/>
              <a:gd name="connsiteX7" fmla="*/ 933874 w 4425474"/>
              <a:gd name="connsiteY7" fmla="*/ 1675248 h 1995509"/>
              <a:gd name="connsiteX8" fmla="*/ 941810 w 4425474"/>
              <a:gd name="connsiteY8" fmla="*/ 1995509 h 1995509"/>
              <a:gd name="connsiteX9" fmla="*/ 556735 w 4425474"/>
              <a:gd name="connsiteY9" fmla="*/ 1654095 h 1995509"/>
              <a:gd name="connsiteX0" fmla="*/ 556735 w 4425474"/>
              <a:gd name="connsiteY0" fmla="*/ 1655129 h 1996543"/>
              <a:gd name="connsiteX1" fmla="*/ 167956 w 4425474"/>
              <a:gd name="connsiteY1" fmla="*/ 1343956 h 1996543"/>
              <a:gd name="connsiteX2" fmla="*/ 26812 w 4425474"/>
              <a:gd name="connsiteY2" fmla="*/ 505016 h 1996543"/>
              <a:gd name="connsiteX3" fmla="*/ 680438 w 4425474"/>
              <a:gd name="connsiteY3" fmla="*/ 99978 h 1996543"/>
              <a:gd name="connsiteX4" fmla="*/ 3889024 w 4425474"/>
              <a:gd name="connsiteY4" fmla="*/ 64699 h 1996543"/>
              <a:gd name="connsiteX5" fmla="*/ 4417640 w 4425474"/>
              <a:gd name="connsiteY5" fmla="*/ 839935 h 1996543"/>
              <a:gd name="connsiteX6" fmla="*/ 3883092 w 4425474"/>
              <a:gd name="connsiteY6" fmla="*/ 1661911 h 1996543"/>
              <a:gd name="connsiteX7" fmla="*/ 933874 w 4425474"/>
              <a:gd name="connsiteY7" fmla="*/ 1676282 h 1996543"/>
              <a:gd name="connsiteX8" fmla="*/ 941810 w 4425474"/>
              <a:gd name="connsiteY8" fmla="*/ 1996543 h 1996543"/>
              <a:gd name="connsiteX9" fmla="*/ 556735 w 4425474"/>
              <a:gd name="connsiteY9" fmla="*/ 1655129 h 1996543"/>
              <a:gd name="connsiteX0" fmla="*/ 550979 w 4421752"/>
              <a:gd name="connsiteY0" fmla="*/ 1650230 h 1991644"/>
              <a:gd name="connsiteX1" fmla="*/ 162200 w 4421752"/>
              <a:gd name="connsiteY1" fmla="*/ 1339057 h 1991644"/>
              <a:gd name="connsiteX2" fmla="*/ 21056 w 4421752"/>
              <a:gd name="connsiteY2" fmla="*/ 500117 h 1991644"/>
              <a:gd name="connsiteX3" fmla="*/ 587675 w 4421752"/>
              <a:gd name="connsiteY3" fmla="*/ 108032 h 1991644"/>
              <a:gd name="connsiteX4" fmla="*/ 3883268 w 4421752"/>
              <a:gd name="connsiteY4" fmla="*/ 59800 h 1991644"/>
              <a:gd name="connsiteX5" fmla="*/ 4411884 w 4421752"/>
              <a:gd name="connsiteY5" fmla="*/ 835036 h 1991644"/>
              <a:gd name="connsiteX6" fmla="*/ 3877336 w 4421752"/>
              <a:gd name="connsiteY6" fmla="*/ 1657012 h 1991644"/>
              <a:gd name="connsiteX7" fmla="*/ 928118 w 4421752"/>
              <a:gd name="connsiteY7" fmla="*/ 1671383 h 1991644"/>
              <a:gd name="connsiteX8" fmla="*/ 936054 w 4421752"/>
              <a:gd name="connsiteY8" fmla="*/ 1991644 h 1991644"/>
              <a:gd name="connsiteX9" fmla="*/ 550979 w 4421752"/>
              <a:gd name="connsiteY9" fmla="*/ 1650230 h 1991644"/>
              <a:gd name="connsiteX0" fmla="*/ 550979 w 4423181"/>
              <a:gd name="connsiteY0" fmla="*/ 1701894 h 2043308"/>
              <a:gd name="connsiteX1" fmla="*/ 162200 w 4423181"/>
              <a:gd name="connsiteY1" fmla="*/ 1390721 h 2043308"/>
              <a:gd name="connsiteX2" fmla="*/ 21056 w 4423181"/>
              <a:gd name="connsiteY2" fmla="*/ 551781 h 2043308"/>
              <a:gd name="connsiteX3" fmla="*/ 587675 w 4423181"/>
              <a:gd name="connsiteY3" fmla="*/ 159696 h 2043308"/>
              <a:gd name="connsiteX4" fmla="*/ 3883268 w 4423181"/>
              <a:gd name="connsiteY4" fmla="*/ 111464 h 2043308"/>
              <a:gd name="connsiteX5" fmla="*/ 4411884 w 4423181"/>
              <a:gd name="connsiteY5" fmla="*/ 886700 h 2043308"/>
              <a:gd name="connsiteX6" fmla="*/ 3877336 w 4423181"/>
              <a:gd name="connsiteY6" fmla="*/ 1708676 h 2043308"/>
              <a:gd name="connsiteX7" fmla="*/ 928118 w 4423181"/>
              <a:gd name="connsiteY7" fmla="*/ 1723047 h 2043308"/>
              <a:gd name="connsiteX8" fmla="*/ 936054 w 4423181"/>
              <a:gd name="connsiteY8" fmla="*/ 2043308 h 2043308"/>
              <a:gd name="connsiteX9" fmla="*/ 550979 w 4423181"/>
              <a:gd name="connsiteY9" fmla="*/ 1701894 h 2043308"/>
              <a:gd name="connsiteX0" fmla="*/ 550979 w 4416703"/>
              <a:gd name="connsiteY0" fmla="*/ 1724338 h 2065752"/>
              <a:gd name="connsiteX1" fmla="*/ 162200 w 4416703"/>
              <a:gd name="connsiteY1" fmla="*/ 1413165 h 2065752"/>
              <a:gd name="connsiteX2" fmla="*/ 21056 w 4416703"/>
              <a:gd name="connsiteY2" fmla="*/ 574225 h 2065752"/>
              <a:gd name="connsiteX3" fmla="*/ 587675 w 4416703"/>
              <a:gd name="connsiteY3" fmla="*/ 182140 h 2065752"/>
              <a:gd name="connsiteX4" fmla="*/ 3836784 w 4416703"/>
              <a:gd name="connsiteY4" fmla="*/ 102710 h 2065752"/>
              <a:gd name="connsiteX5" fmla="*/ 4411884 w 4416703"/>
              <a:gd name="connsiteY5" fmla="*/ 909144 h 2065752"/>
              <a:gd name="connsiteX6" fmla="*/ 3877336 w 4416703"/>
              <a:gd name="connsiteY6" fmla="*/ 1731120 h 2065752"/>
              <a:gd name="connsiteX7" fmla="*/ 928118 w 4416703"/>
              <a:gd name="connsiteY7" fmla="*/ 1745491 h 2065752"/>
              <a:gd name="connsiteX8" fmla="*/ 936054 w 4416703"/>
              <a:gd name="connsiteY8" fmla="*/ 2065752 h 2065752"/>
              <a:gd name="connsiteX9" fmla="*/ 550979 w 4416703"/>
              <a:gd name="connsiteY9" fmla="*/ 1724338 h 2065752"/>
              <a:gd name="connsiteX0" fmla="*/ 560106 w 4423497"/>
              <a:gd name="connsiteY0" fmla="*/ 1682522 h 2023936"/>
              <a:gd name="connsiteX1" fmla="*/ 171327 w 4423497"/>
              <a:gd name="connsiteY1" fmla="*/ 1371349 h 2023936"/>
              <a:gd name="connsiteX2" fmla="*/ 30183 w 4423497"/>
              <a:gd name="connsiteY2" fmla="*/ 532409 h 2023936"/>
              <a:gd name="connsiteX3" fmla="*/ 733796 w 4423497"/>
              <a:gd name="connsiteY3" fmla="*/ 110109 h 2023936"/>
              <a:gd name="connsiteX4" fmla="*/ 3845911 w 4423497"/>
              <a:gd name="connsiteY4" fmla="*/ 60894 h 2023936"/>
              <a:gd name="connsiteX5" fmla="*/ 4421011 w 4423497"/>
              <a:gd name="connsiteY5" fmla="*/ 867328 h 2023936"/>
              <a:gd name="connsiteX6" fmla="*/ 3886463 w 4423497"/>
              <a:gd name="connsiteY6" fmla="*/ 1689304 h 2023936"/>
              <a:gd name="connsiteX7" fmla="*/ 937245 w 4423497"/>
              <a:gd name="connsiteY7" fmla="*/ 1703675 h 2023936"/>
              <a:gd name="connsiteX8" fmla="*/ 945181 w 4423497"/>
              <a:gd name="connsiteY8" fmla="*/ 2023936 h 2023936"/>
              <a:gd name="connsiteX9" fmla="*/ 560106 w 4423497"/>
              <a:gd name="connsiteY9" fmla="*/ 1682522 h 2023936"/>
              <a:gd name="connsiteX0" fmla="*/ 563605 w 4426572"/>
              <a:gd name="connsiteY0" fmla="*/ 1726456 h 2067870"/>
              <a:gd name="connsiteX1" fmla="*/ 174826 w 4426572"/>
              <a:gd name="connsiteY1" fmla="*/ 1415283 h 2067870"/>
              <a:gd name="connsiteX2" fmla="*/ 33682 w 4426572"/>
              <a:gd name="connsiteY2" fmla="*/ 576343 h 2067870"/>
              <a:gd name="connsiteX3" fmla="*/ 788618 w 4426572"/>
              <a:gd name="connsiteY3" fmla="*/ 60926 h 2067870"/>
              <a:gd name="connsiteX4" fmla="*/ 3849410 w 4426572"/>
              <a:gd name="connsiteY4" fmla="*/ 104828 h 2067870"/>
              <a:gd name="connsiteX5" fmla="*/ 4424510 w 4426572"/>
              <a:gd name="connsiteY5" fmla="*/ 911262 h 2067870"/>
              <a:gd name="connsiteX6" fmla="*/ 3889962 w 4426572"/>
              <a:gd name="connsiteY6" fmla="*/ 1733238 h 2067870"/>
              <a:gd name="connsiteX7" fmla="*/ 940744 w 4426572"/>
              <a:gd name="connsiteY7" fmla="*/ 1747609 h 2067870"/>
              <a:gd name="connsiteX8" fmla="*/ 948680 w 4426572"/>
              <a:gd name="connsiteY8" fmla="*/ 2067870 h 2067870"/>
              <a:gd name="connsiteX9" fmla="*/ 563605 w 4426572"/>
              <a:gd name="connsiteY9" fmla="*/ 1726456 h 2067870"/>
              <a:gd name="connsiteX0" fmla="*/ 563605 w 4426571"/>
              <a:gd name="connsiteY0" fmla="*/ 1726456 h 2067870"/>
              <a:gd name="connsiteX1" fmla="*/ 174826 w 4426571"/>
              <a:gd name="connsiteY1" fmla="*/ 1415283 h 2067870"/>
              <a:gd name="connsiteX2" fmla="*/ 33682 w 4426571"/>
              <a:gd name="connsiteY2" fmla="*/ 576343 h 2067870"/>
              <a:gd name="connsiteX3" fmla="*/ 788618 w 4426571"/>
              <a:gd name="connsiteY3" fmla="*/ 60926 h 2067870"/>
              <a:gd name="connsiteX4" fmla="*/ 3849410 w 4426571"/>
              <a:gd name="connsiteY4" fmla="*/ 104828 h 2067870"/>
              <a:gd name="connsiteX5" fmla="*/ 4424510 w 4426571"/>
              <a:gd name="connsiteY5" fmla="*/ 911262 h 2067870"/>
              <a:gd name="connsiteX6" fmla="*/ 3569489 w 4426571"/>
              <a:gd name="connsiteY6" fmla="*/ 1762468 h 2067870"/>
              <a:gd name="connsiteX7" fmla="*/ 940744 w 4426571"/>
              <a:gd name="connsiteY7" fmla="*/ 1747609 h 2067870"/>
              <a:gd name="connsiteX8" fmla="*/ 948680 w 4426571"/>
              <a:gd name="connsiteY8" fmla="*/ 2067870 h 2067870"/>
              <a:gd name="connsiteX9" fmla="*/ 563605 w 4426571"/>
              <a:gd name="connsiteY9" fmla="*/ 1726456 h 2067870"/>
              <a:gd name="connsiteX0" fmla="*/ 563605 w 4426571"/>
              <a:gd name="connsiteY0" fmla="*/ 1726456 h 2067870"/>
              <a:gd name="connsiteX1" fmla="*/ 174826 w 4426571"/>
              <a:gd name="connsiteY1" fmla="*/ 1415283 h 2067870"/>
              <a:gd name="connsiteX2" fmla="*/ 33682 w 4426571"/>
              <a:gd name="connsiteY2" fmla="*/ 576343 h 2067870"/>
              <a:gd name="connsiteX3" fmla="*/ 788618 w 4426571"/>
              <a:gd name="connsiteY3" fmla="*/ 60926 h 2067870"/>
              <a:gd name="connsiteX4" fmla="*/ 3849410 w 4426571"/>
              <a:gd name="connsiteY4" fmla="*/ 104828 h 2067870"/>
              <a:gd name="connsiteX5" fmla="*/ 4424510 w 4426571"/>
              <a:gd name="connsiteY5" fmla="*/ 911262 h 2067870"/>
              <a:gd name="connsiteX6" fmla="*/ 3569489 w 4426571"/>
              <a:gd name="connsiteY6" fmla="*/ 1762468 h 2067870"/>
              <a:gd name="connsiteX7" fmla="*/ 940744 w 4426571"/>
              <a:gd name="connsiteY7" fmla="*/ 1747609 h 2067870"/>
              <a:gd name="connsiteX8" fmla="*/ 948680 w 4426571"/>
              <a:gd name="connsiteY8" fmla="*/ 2067870 h 2067870"/>
              <a:gd name="connsiteX9" fmla="*/ 563605 w 4426571"/>
              <a:gd name="connsiteY9" fmla="*/ 1726456 h 2067870"/>
              <a:gd name="connsiteX0" fmla="*/ 564281 w 4427247"/>
              <a:gd name="connsiteY0" fmla="*/ 1726456 h 2067870"/>
              <a:gd name="connsiteX1" fmla="*/ 172251 w 4427247"/>
              <a:gd name="connsiteY1" fmla="*/ 1374183 h 2067870"/>
              <a:gd name="connsiteX2" fmla="*/ 34358 w 4427247"/>
              <a:gd name="connsiteY2" fmla="*/ 576343 h 2067870"/>
              <a:gd name="connsiteX3" fmla="*/ 789294 w 4427247"/>
              <a:gd name="connsiteY3" fmla="*/ 60926 h 2067870"/>
              <a:gd name="connsiteX4" fmla="*/ 3850086 w 4427247"/>
              <a:gd name="connsiteY4" fmla="*/ 104828 h 2067870"/>
              <a:gd name="connsiteX5" fmla="*/ 4425186 w 4427247"/>
              <a:gd name="connsiteY5" fmla="*/ 911262 h 2067870"/>
              <a:gd name="connsiteX6" fmla="*/ 3570165 w 4427247"/>
              <a:gd name="connsiteY6" fmla="*/ 1762468 h 2067870"/>
              <a:gd name="connsiteX7" fmla="*/ 941420 w 4427247"/>
              <a:gd name="connsiteY7" fmla="*/ 1747609 h 2067870"/>
              <a:gd name="connsiteX8" fmla="*/ 949356 w 4427247"/>
              <a:gd name="connsiteY8" fmla="*/ 2067870 h 2067870"/>
              <a:gd name="connsiteX9" fmla="*/ 564281 w 4427247"/>
              <a:gd name="connsiteY9" fmla="*/ 1726456 h 2067870"/>
              <a:gd name="connsiteX0" fmla="*/ 564281 w 4427247"/>
              <a:gd name="connsiteY0" fmla="*/ 1741318 h 2082732"/>
              <a:gd name="connsiteX1" fmla="*/ 172251 w 4427247"/>
              <a:gd name="connsiteY1" fmla="*/ 1389045 h 2082732"/>
              <a:gd name="connsiteX2" fmla="*/ 34358 w 4427247"/>
              <a:gd name="connsiteY2" fmla="*/ 591205 h 2082732"/>
              <a:gd name="connsiteX3" fmla="*/ 789294 w 4427247"/>
              <a:gd name="connsiteY3" fmla="*/ 75788 h 2082732"/>
              <a:gd name="connsiteX4" fmla="*/ 3850086 w 4427247"/>
              <a:gd name="connsiteY4" fmla="*/ 119690 h 2082732"/>
              <a:gd name="connsiteX5" fmla="*/ 4425186 w 4427247"/>
              <a:gd name="connsiteY5" fmla="*/ 926124 h 2082732"/>
              <a:gd name="connsiteX6" fmla="*/ 3570165 w 4427247"/>
              <a:gd name="connsiteY6" fmla="*/ 1777330 h 2082732"/>
              <a:gd name="connsiteX7" fmla="*/ 941420 w 4427247"/>
              <a:gd name="connsiteY7" fmla="*/ 1762471 h 2082732"/>
              <a:gd name="connsiteX8" fmla="*/ 949356 w 4427247"/>
              <a:gd name="connsiteY8" fmla="*/ 2082732 h 2082732"/>
              <a:gd name="connsiteX9" fmla="*/ 564281 w 4427247"/>
              <a:gd name="connsiteY9" fmla="*/ 1741318 h 2082732"/>
              <a:gd name="connsiteX0" fmla="*/ 564281 w 4427247"/>
              <a:gd name="connsiteY0" fmla="*/ 1741318 h 2082732"/>
              <a:gd name="connsiteX1" fmla="*/ 172251 w 4427247"/>
              <a:gd name="connsiteY1" fmla="*/ 1389045 h 2082732"/>
              <a:gd name="connsiteX2" fmla="*/ 34358 w 4427247"/>
              <a:gd name="connsiteY2" fmla="*/ 591205 h 2082732"/>
              <a:gd name="connsiteX3" fmla="*/ 789294 w 4427247"/>
              <a:gd name="connsiteY3" fmla="*/ 75788 h 2082732"/>
              <a:gd name="connsiteX4" fmla="*/ 3850086 w 4427247"/>
              <a:gd name="connsiteY4" fmla="*/ 119690 h 2082732"/>
              <a:gd name="connsiteX5" fmla="*/ 4425186 w 4427247"/>
              <a:gd name="connsiteY5" fmla="*/ 926124 h 2082732"/>
              <a:gd name="connsiteX6" fmla="*/ 3570165 w 4427247"/>
              <a:gd name="connsiteY6" fmla="*/ 1777330 h 2082732"/>
              <a:gd name="connsiteX7" fmla="*/ 1156249 w 4427247"/>
              <a:gd name="connsiteY7" fmla="*/ 1788819 h 2082732"/>
              <a:gd name="connsiteX8" fmla="*/ 949356 w 4427247"/>
              <a:gd name="connsiteY8" fmla="*/ 2082732 h 2082732"/>
              <a:gd name="connsiteX9" fmla="*/ 564281 w 4427247"/>
              <a:gd name="connsiteY9" fmla="*/ 1741318 h 2082732"/>
              <a:gd name="connsiteX0" fmla="*/ 564281 w 4427247"/>
              <a:gd name="connsiteY0" fmla="*/ 1741318 h 2116439"/>
              <a:gd name="connsiteX1" fmla="*/ 172251 w 4427247"/>
              <a:gd name="connsiteY1" fmla="*/ 1389045 h 2116439"/>
              <a:gd name="connsiteX2" fmla="*/ 34358 w 4427247"/>
              <a:gd name="connsiteY2" fmla="*/ 591205 h 2116439"/>
              <a:gd name="connsiteX3" fmla="*/ 789294 w 4427247"/>
              <a:gd name="connsiteY3" fmla="*/ 75788 h 2116439"/>
              <a:gd name="connsiteX4" fmla="*/ 3850086 w 4427247"/>
              <a:gd name="connsiteY4" fmla="*/ 119690 h 2116439"/>
              <a:gd name="connsiteX5" fmla="*/ 4425186 w 4427247"/>
              <a:gd name="connsiteY5" fmla="*/ 926124 h 2116439"/>
              <a:gd name="connsiteX6" fmla="*/ 3570165 w 4427247"/>
              <a:gd name="connsiteY6" fmla="*/ 1777330 h 2116439"/>
              <a:gd name="connsiteX7" fmla="*/ 1156249 w 4427247"/>
              <a:gd name="connsiteY7" fmla="*/ 1788819 h 2116439"/>
              <a:gd name="connsiteX8" fmla="*/ 1157432 w 4427247"/>
              <a:gd name="connsiteY8" fmla="*/ 2116439 h 2116439"/>
              <a:gd name="connsiteX9" fmla="*/ 564281 w 4427247"/>
              <a:gd name="connsiteY9" fmla="*/ 1741318 h 2116439"/>
              <a:gd name="connsiteX0" fmla="*/ 722695 w 4430824"/>
              <a:gd name="connsiteY0" fmla="*/ 1751186 h 2116439"/>
              <a:gd name="connsiteX1" fmla="*/ 175828 w 4430824"/>
              <a:gd name="connsiteY1" fmla="*/ 1389045 h 2116439"/>
              <a:gd name="connsiteX2" fmla="*/ 37935 w 4430824"/>
              <a:gd name="connsiteY2" fmla="*/ 591205 h 2116439"/>
              <a:gd name="connsiteX3" fmla="*/ 792871 w 4430824"/>
              <a:gd name="connsiteY3" fmla="*/ 75788 h 2116439"/>
              <a:gd name="connsiteX4" fmla="*/ 3853663 w 4430824"/>
              <a:gd name="connsiteY4" fmla="*/ 119690 h 2116439"/>
              <a:gd name="connsiteX5" fmla="*/ 4428763 w 4430824"/>
              <a:gd name="connsiteY5" fmla="*/ 926124 h 2116439"/>
              <a:gd name="connsiteX6" fmla="*/ 3573742 w 4430824"/>
              <a:gd name="connsiteY6" fmla="*/ 1777330 h 2116439"/>
              <a:gd name="connsiteX7" fmla="*/ 1159826 w 4430824"/>
              <a:gd name="connsiteY7" fmla="*/ 1788819 h 2116439"/>
              <a:gd name="connsiteX8" fmla="*/ 1161009 w 4430824"/>
              <a:gd name="connsiteY8" fmla="*/ 2116439 h 2116439"/>
              <a:gd name="connsiteX9" fmla="*/ 722695 w 4430824"/>
              <a:gd name="connsiteY9" fmla="*/ 1751186 h 2116439"/>
              <a:gd name="connsiteX0" fmla="*/ 722695 w 4430824"/>
              <a:gd name="connsiteY0" fmla="*/ 1751186 h 2116439"/>
              <a:gd name="connsiteX1" fmla="*/ 175828 w 4430824"/>
              <a:gd name="connsiteY1" fmla="*/ 1389045 h 2116439"/>
              <a:gd name="connsiteX2" fmla="*/ 37935 w 4430824"/>
              <a:gd name="connsiteY2" fmla="*/ 591205 h 2116439"/>
              <a:gd name="connsiteX3" fmla="*/ 792871 w 4430824"/>
              <a:gd name="connsiteY3" fmla="*/ 75788 h 2116439"/>
              <a:gd name="connsiteX4" fmla="*/ 3853663 w 4430824"/>
              <a:gd name="connsiteY4" fmla="*/ 119690 h 2116439"/>
              <a:gd name="connsiteX5" fmla="*/ 4428763 w 4430824"/>
              <a:gd name="connsiteY5" fmla="*/ 926124 h 2116439"/>
              <a:gd name="connsiteX6" fmla="*/ 3573742 w 4430824"/>
              <a:gd name="connsiteY6" fmla="*/ 1777330 h 2116439"/>
              <a:gd name="connsiteX7" fmla="*/ 1159826 w 4430824"/>
              <a:gd name="connsiteY7" fmla="*/ 1788819 h 2116439"/>
              <a:gd name="connsiteX8" fmla="*/ 1161009 w 4430824"/>
              <a:gd name="connsiteY8" fmla="*/ 2116439 h 2116439"/>
              <a:gd name="connsiteX9" fmla="*/ 722695 w 4430824"/>
              <a:gd name="connsiteY9" fmla="*/ 1751186 h 2116439"/>
              <a:gd name="connsiteX0" fmla="*/ 722695 w 4428763"/>
              <a:gd name="connsiteY0" fmla="*/ 1751186 h 2116439"/>
              <a:gd name="connsiteX1" fmla="*/ 175828 w 4428763"/>
              <a:gd name="connsiteY1" fmla="*/ 1389045 h 2116439"/>
              <a:gd name="connsiteX2" fmla="*/ 37935 w 4428763"/>
              <a:gd name="connsiteY2" fmla="*/ 591205 h 2116439"/>
              <a:gd name="connsiteX3" fmla="*/ 792871 w 4428763"/>
              <a:gd name="connsiteY3" fmla="*/ 75788 h 2116439"/>
              <a:gd name="connsiteX4" fmla="*/ 3853663 w 4428763"/>
              <a:gd name="connsiteY4" fmla="*/ 119690 h 2116439"/>
              <a:gd name="connsiteX5" fmla="*/ 4428763 w 4428763"/>
              <a:gd name="connsiteY5" fmla="*/ 926124 h 2116439"/>
              <a:gd name="connsiteX6" fmla="*/ 3573742 w 4428763"/>
              <a:gd name="connsiteY6" fmla="*/ 1777330 h 2116439"/>
              <a:gd name="connsiteX7" fmla="*/ 1159826 w 4428763"/>
              <a:gd name="connsiteY7" fmla="*/ 1788819 h 2116439"/>
              <a:gd name="connsiteX8" fmla="*/ 1161009 w 4428763"/>
              <a:gd name="connsiteY8" fmla="*/ 2116439 h 2116439"/>
              <a:gd name="connsiteX9" fmla="*/ 722695 w 4428763"/>
              <a:gd name="connsiteY9" fmla="*/ 1751186 h 2116439"/>
              <a:gd name="connsiteX0" fmla="*/ 722695 w 4428763"/>
              <a:gd name="connsiteY0" fmla="*/ 1737220 h 2102473"/>
              <a:gd name="connsiteX1" fmla="*/ 175828 w 4428763"/>
              <a:gd name="connsiteY1" fmla="*/ 1375079 h 2102473"/>
              <a:gd name="connsiteX2" fmla="*/ 37935 w 4428763"/>
              <a:gd name="connsiteY2" fmla="*/ 577239 h 2102473"/>
              <a:gd name="connsiteX3" fmla="*/ 792871 w 4428763"/>
              <a:gd name="connsiteY3" fmla="*/ 61822 h 2102473"/>
              <a:gd name="connsiteX4" fmla="*/ 3822903 w 4428763"/>
              <a:gd name="connsiteY4" fmla="*/ 104021 h 2102473"/>
              <a:gd name="connsiteX5" fmla="*/ 4428763 w 4428763"/>
              <a:gd name="connsiteY5" fmla="*/ 912158 h 2102473"/>
              <a:gd name="connsiteX6" fmla="*/ 3573742 w 4428763"/>
              <a:gd name="connsiteY6" fmla="*/ 1763364 h 2102473"/>
              <a:gd name="connsiteX7" fmla="*/ 1159826 w 4428763"/>
              <a:gd name="connsiteY7" fmla="*/ 1774853 h 2102473"/>
              <a:gd name="connsiteX8" fmla="*/ 1161009 w 4428763"/>
              <a:gd name="connsiteY8" fmla="*/ 2102473 h 2102473"/>
              <a:gd name="connsiteX9" fmla="*/ 722695 w 4428763"/>
              <a:gd name="connsiteY9" fmla="*/ 1737220 h 2102473"/>
              <a:gd name="connsiteX0" fmla="*/ 722695 w 4428763"/>
              <a:gd name="connsiteY0" fmla="*/ 1737220 h 2102473"/>
              <a:gd name="connsiteX1" fmla="*/ 175828 w 4428763"/>
              <a:gd name="connsiteY1" fmla="*/ 1375079 h 2102473"/>
              <a:gd name="connsiteX2" fmla="*/ 37935 w 4428763"/>
              <a:gd name="connsiteY2" fmla="*/ 577239 h 2102473"/>
              <a:gd name="connsiteX3" fmla="*/ 792871 w 4428763"/>
              <a:gd name="connsiteY3" fmla="*/ 61822 h 2102473"/>
              <a:gd name="connsiteX4" fmla="*/ 3822903 w 4428763"/>
              <a:gd name="connsiteY4" fmla="*/ 104021 h 2102473"/>
              <a:gd name="connsiteX5" fmla="*/ 4428763 w 4428763"/>
              <a:gd name="connsiteY5" fmla="*/ 912158 h 2102473"/>
              <a:gd name="connsiteX6" fmla="*/ 3573742 w 4428763"/>
              <a:gd name="connsiteY6" fmla="*/ 1763364 h 2102473"/>
              <a:gd name="connsiteX7" fmla="*/ 1159826 w 4428763"/>
              <a:gd name="connsiteY7" fmla="*/ 1774853 h 2102473"/>
              <a:gd name="connsiteX8" fmla="*/ 1161009 w 4428763"/>
              <a:gd name="connsiteY8" fmla="*/ 2102473 h 2102473"/>
              <a:gd name="connsiteX9" fmla="*/ 722695 w 4428763"/>
              <a:gd name="connsiteY9" fmla="*/ 1737220 h 2102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8763" h="2102473">
                <a:moveTo>
                  <a:pt x="722695" y="1737220"/>
                </a:moveTo>
                <a:cubicBezTo>
                  <a:pt x="541817" y="1663774"/>
                  <a:pt x="289955" y="1568409"/>
                  <a:pt x="175828" y="1375079"/>
                </a:cubicBezTo>
                <a:cubicBezTo>
                  <a:pt x="61701" y="1181749"/>
                  <a:pt x="-64905" y="796115"/>
                  <a:pt x="37935" y="577239"/>
                </a:cubicBezTo>
                <a:cubicBezTo>
                  <a:pt x="140775" y="358363"/>
                  <a:pt x="162043" y="140692"/>
                  <a:pt x="792871" y="61822"/>
                </a:cubicBezTo>
                <a:cubicBezTo>
                  <a:pt x="1423699" y="-17048"/>
                  <a:pt x="3216921" y="-37702"/>
                  <a:pt x="3822903" y="104021"/>
                </a:cubicBezTo>
                <a:cubicBezTo>
                  <a:pt x="4428885" y="245744"/>
                  <a:pt x="4416953" y="658639"/>
                  <a:pt x="4428763" y="912158"/>
                </a:cubicBezTo>
                <a:cubicBezTo>
                  <a:pt x="4404194" y="1365424"/>
                  <a:pt x="4118565" y="1619581"/>
                  <a:pt x="3573742" y="1763364"/>
                </a:cubicBezTo>
                <a:cubicBezTo>
                  <a:pt x="3028919" y="1907147"/>
                  <a:pt x="1313245" y="1816204"/>
                  <a:pt x="1159826" y="1774853"/>
                </a:cubicBezTo>
                <a:cubicBezTo>
                  <a:pt x="1098295" y="1880771"/>
                  <a:pt x="1112279" y="1894673"/>
                  <a:pt x="1161009" y="2102473"/>
                </a:cubicBezTo>
                <a:cubicBezTo>
                  <a:pt x="929550" y="1950845"/>
                  <a:pt x="722695" y="1737220"/>
                  <a:pt x="722695" y="1737220"/>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1754713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B74E81-276A-4BF8-9D74-BF6C44B2E4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ach's whistle">
            <a:extLst>
              <a:ext uri="{FF2B5EF4-FFF2-40B4-BE49-F238E27FC236}">
                <a16:creationId xmlns:a16="http://schemas.microsoft.com/office/drawing/2014/main" id="{33C6CD7B-DEDB-3F8E-1CB1-6A5DBA8B5E5F}"/>
              </a:ext>
            </a:extLst>
          </p:cNvPr>
          <p:cNvPicPr>
            <a:picLocks noChangeAspect="1"/>
          </p:cNvPicPr>
          <p:nvPr/>
        </p:nvPicPr>
        <p:blipFill>
          <a:blip r:embed="rId2"/>
          <a:srcRect t="13293" b="2438"/>
          <a:stretch/>
        </p:blipFill>
        <p:spPr>
          <a:xfrm>
            <a:off x="20" y="10"/>
            <a:ext cx="12191981" cy="6857990"/>
          </a:xfrm>
          <a:prstGeom prst="rect">
            <a:avLst/>
          </a:prstGeom>
        </p:spPr>
      </p:pic>
      <p:sp>
        <p:nvSpPr>
          <p:cNvPr id="11" name="Freeform: Shape 10">
            <a:extLst>
              <a:ext uri="{FF2B5EF4-FFF2-40B4-BE49-F238E27FC236}">
                <a16:creationId xmlns:a16="http://schemas.microsoft.com/office/drawing/2014/main" id="{19C537B0-73BE-41E7-8BD7-CC603DD2BE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1470" y="1689814"/>
            <a:ext cx="6140530" cy="4647338"/>
          </a:xfrm>
          <a:custGeom>
            <a:avLst/>
            <a:gdLst>
              <a:gd name="connsiteX0" fmla="*/ 3354001 w 6140530"/>
              <a:gd name="connsiteY0" fmla="*/ 1219 h 4626714"/>
              <a:gd name="connsiteX1" fmla="*/ 4854691 w 6140530"/>
              <a:gd name="connsiteY1" fmla="*/ 125683 h 4626714"/>
              <a:gd name="connsiteX2" fmla="*/ 6093602 w 6140530"/>
              <a:gd name="connsiteY2" fmla="*/ 1013600 h 4626714"/>
              <a:gd name="connsiteX3" fmla="*/ 6140530 w 6140530"/>
              <a:gd name="connsiteY3" fmla="*/ 1110875 h 4626714"/>
              <a:gd name="connsiteX4" fmla="*/ 6140530 w 6140530"/>
              <a:gd name="connsiteY4" fmla="*/ 3914197 h 4626714"/>
              <a:gd name="connsiteX5" fmla="*/ 6123285 w 6140530"/>
              <a:gd name="connsiteY5" fmla="*/ 3940855 h 4626714"/>
              <a:gd name="connsiteX6" fmla="*/ 6022119 w 6140530"/>
              <a:gd name="connsiteY6" fmla="*/ 4052713 h 4626714"/>
              <a:gd name="connsiteX7" fmla="*/ 2791676 w 6140530"/>
              <a:gd name="connsiteY7" fmla="*/ 4623624 h 4626714"/>
              <a:gd name="connsiteX8" fmla="*/ 0 w 6140530"/>
              <a:gd name="connsiteY8" fmla="*/ 4180103 h 4626714"/>
              <a:gd name="connsiteX9" fmla="*/ 486444 w 6140530"/>
              <a:gd name="connsiteY9" fmla="*/ 3598665 h 4626714"/>
              <a:gd name="connsiteX10" fmla="*/ 701119 w 6140530"/>
              <a:gd name="connsiteY10" fmla="*/ 1679227 h 4626714"/>
              <a:gd name="connsiteX11" fmla="*/ 3354001 w 6140530"/>
              <a:gd name="connsiteY11" fmla="*/ 1219 h 4626714"/>
              <a:gd name="connsiteX0" fmla="*/ 3354001 w 6140530"/>
              <a:gd name="connsiteY0" fmla="*/ 1219 h 4647338"/>
              <a:gd name="connsiteX1" fmla="*/ 4854691 w 6140530"/>
              <a:gd name="connsiteY1" fmla="*/ 125683 h 4647338"/>
              <a:gd name="connsiteX2" fmla="*/ 6093602 w 6140530"/>
              <a:gd name="connsiteY2" fmla="*/ 1013600 h 4647338"/>
              <a:gd name="connsiteX3" fmla="*/ 6140530 w 6140530"/>
              <a:gd name="connsiteY3" fmla="*/ 1110875 h 4647338"/>
              <a:gd name="connsiteX4" fmla="*/ 6140530 w 6140530"/>
              <a:gd name="connsiteY4" fmla="*/ 3914197 h 4647338"/>
              <a:gd name="connsiteX5" fmla="*/ 6123285 w 6140530"/>
              <a:gd name="connsiteY5" fmla="*/ 3940855 h 4647338"/>
              <a:gd name="connsiteX6" fmla="*/ 6022119 w 6140530"/>
              <a:gd name="connsiteY6" fmla="*/ 4052713 h 4647338"/>
              <a:gd name="connsiteX7" fmla="*/ 2791676 w 6140530"/>
              <a:gd name="connsiteY7" fmla="*/ 4623624 h 4647338"/>
              <a:gd name="connsiteX8" fmla="*/ 0 w 6140530"/>
              <a:gd name="connsiteY8" fmla="*/ 4180103 h 4647338"/>
              <a:gd name="connsiteX9" fmla="*/ 486444 w 6140530"/>
              <a:gd name="connsiteY9" fmla="*/ 3598665 h 4647338"/>
              <a:gd name="connsiteX10" fmla="*/ 701119 w 6140530"/>
              <a:gd name="connsiteY10" fmla="*/ 1679227 h 4647338"/>
              <a:gd name="connsiteX11" fmla="*/ 3354001 w 6140530"/>
              <a:gd name="connsiteY11" fmla="*/ 1219 h 4647338"/>
              <a:gd name="connsiteX0" fmla="*/ 3354001 w 6140530"/>
              <a:gd name="connsiteY0" fmla="*/ 1219 h 4647338"/>
              <a:gd name="connsiteX1" fmla="*/ 4854691 w 6140530"/>
              <a:gd name="connsiteY1" fmla="*/ 125683 h 4647338"/>
              <a:gd name="connsiteX2" fmla="*/ 6093602 w 6140530"/>
              <a:gd name="connsiteY2" fmla="*/ 1013600 h 4647338"/>
              <a:gd name="connsiteX3" fmla="*/ 6140530 w 6140530"/>
              <a:gd name="connsiteY3" fmla="*/ 1110875 h 4647338"/>
              <a:gd name="connsiteX4" fmla="*/ 6140530 w 6140530"/>
              <a:gd name="connsiteY4" fmla="*/ 3914197 h 4647338"/>
              <a:gd name="connsiteX5" fmla="*/ 6123285 w 6140530"/>
              <a:gd name="connsiteY5" fmla="*/ 3940855 h 4647338"/>
              <a:gd name="connsiteX6" fmla="*/ 6022119 w 6140530"/>
              <a:gd name="connsiteY6" fmla="*/ 4052713 h 4647338"/>
              <a:gd name="connsiteX7" fmla="*/ 2791676 w 6140530"/>
              <a:gd name="connsiteY7" fmla="*/ 4623624 h 4647338"/>
              <a:gd name="connsiteX8" fmla="*/ 0 w 6140530"/>
              <a:gd name="connsiteY8" fmla="*/ 4180103 h 4647338"/>
              <a:gd name="connsiteX9" fmla="*/ 486444 w 6140530"/>
              <a:gd name="connsiteY9" fmla="*/ 3598665 h 4647338"/>
              <a:gd name="connsiteX10" fmla="*/ 701119 w 6140530"/>
              <a:gd name="connsiteY10" fmla="*/ 1679227 h 4647338"/>
              <a:gd name="connsiteX11" fmla="*/ 3354001 w 6140530"/>
              <a:gd name="connsiteY11" fmla="*/ 1219 h 4647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40530" h="4647338">
                <a:moveTo>
                  <a:pt x="3354001" y="1219"/>
                </a:moveTo>
                <a:cubicBezTo>
                  <a:pt x="4004435" y="-11736"/>
                  <a:pt x="4587960" y="81931"/>
                  <a:pt x="4854691" y="125683"/>
                </a:cubicBezTo>
                <a:cubicBezTo>
                  <a:pt x="5569674" y="248878"/>
                  <a:pt x="5884365" y="614355"/>
                  <a:pt x="6093602" y="1013600"/>
                </a:cubicBezTo>
                <a:lnTo>
                  <a:pt x="6140530" y="1110875"/>
                </a:lnTo>
                <a:lnTo>
                  <a:pt x="6140530" y="3914197"/>
                </a:lnTo>
                <a:lnTo>
                  <a:pt x="6123285" y="3940855"/>
                </a:lnTo>
                <a:cubicBezTo>
                  <a:pt x="6092119" y="3981849"/>
                  <a:pt x="6058441" y="4019304"/>
                  <a:pt x="6022119" y="4052713"/>
                </a:cubicBezTo>
                <a:cubicBezTo>
                  <a:pt x="5440967" y="4587251"/>
                  <a:pt x="4022382" y="4706012"/>
                  <a:pt x="2791676" y="4623624"/>
                </a:cubicBezTo>
                <a:cubicBezTo>
                  <a:pt x="1788243" y="4556450"/>
                  <a:pt x="990667" y="4345015"/>
                  <a:pt x="0" y="4180103"/>
                </a:cubicBezTo>
                <a:cubicBezTo>
                  <a:pt x="0" y="4180103"/>
                  <a:pt x="445100" y="4042167"/>
                  <a:pt x="486444" y="3598665"/>
                </a:cubicBezTo>
                <a:cubicBezTo>
                  <a:pt x="526106" y="3207312"/>
                  <a:pt x="513958" y="2340421"/>
                  <a:pt x="701119" y="1679227"/>
                </a:cubicBezTo>
                <a:cubicBezTo>
                  <a:pt x="1000026" y="340576"/>
                  <a:pt x="2269944" y="22811"/>
                  <a:pt x="3354001" y="121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5757CFF1-20F6-4EF6-83FA-264F652F4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47219">
            <a:off x="6227678" y="1604682"/>
            <a:ext cx="6095974" cy="4725794"/>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47652"/>
              <a:gd name="connsiteY0" fmla="*/ 731902 h 764135"/>
              <a:gd name="connsiteX1" fmla="*/ 373741 w 847652"/>
              <a:gd name="connsiteY1" fmla="*/ 757848 h 764135"/>
              <a:gd name="connsiteX2" fmla="*/ 812900 w 847652"/>
              <a:gd name="connsiteY2" fmla="*/ 492088 h 764135"/>
              <a:gd name="connsiteX3" fmla="*/ 794101 w 847652"/>
              <a:gd name="connsiteY3" fmla="*/ 187195 h 764135"/>
              <a:gd name="connsiteX4" fmla="*/ 588282 w 847652"/>
              <a:gd name="connsiteY4" fmla="*/ 3537 h 764135"/>
              <a:gd name="connsiteX5" fmla="*/ 59263 w 847652"/>
              <a:gd name="connsiteY5" fmla="*/ 319863 h 764135"/>
              <a:gd name="connsiteX6" fmla="*/ 56596 w 847652"/>
              <a:gd name="connsiteY6" fmla="*/ 630854 h 764135"/>
              <a:gd name="connsiteX7" fmla="*/ 0 w 847652"/>
              <a:gd name="connsiteY7" fmla="*/ 731902 h 764135"/>
              <a:gd name="connsiteX0" fmla="*/ 0 w 843619"/>
              <a:gd name="connsiteY0" fmla="*/ 731902 h 766005"/>
              <a:gd name="connsiteX1" fmla="*/ 373741 w 843619"/>
              <a:gd name="connsiteY1" fmla="*/ 757848 h 766005"/>
              <a:gd name="connsiteX2" fmla="*/ 807052 w 843619"/>
              <a:gd name="connsiteY2" fmla="*/ 579654 h 766005"/>
              <a:gd name="connsiteX3" fmla="*/ 794101 w 843619"/>
              <a:gd name="connsiteY3" fmla="*/ 187195 h 766005"/>
              <a:gd name="connsiteX4" fmla="*/ 588282 w 843619"/>
              <a:gd name="connsiteY4" fmla="*/ 3537 h 766005"/>
              <a:gd name="connsiteX5" fmla="*/ 59263 w 843619"/>
              <a:gd name="connsiteY5" fmla="*/ 319863 h 766005"/>
              <a:gd name="connsiteX6" fmla="*/ 56596 w 843619"/>
              <a:gd name="connsiteY6" fmla="*/ 630854 h 766005"/>
              <a:gd name="connsiteX7" fmla="*/ 0 w 843619"/>
              <a:gd name="connsiteY7" fmla="*/ 731902 h 766005"/>
              <a:gd name="connsiteX0" fmla="*/ 0 w 838949"/>
              <a:gd name="connsiteY0" fmla="*/ 731902 h 764478"/>
              <a:gd name="connsiteX1" fmla="*/ 373741 w 838949"/>
              <a:gd name="connsiteY1" fmla="*/ 757848 h 764478"/>
              <a:gd name="connsiteX2" fmla="*/ 799956 w 838949"/>
              <a:gd name="connsiteY2" fmla="*/ 602289 h 764478"/>
              <a:gd name="connsiteX3" fmla="*/ 794101 w 838949"/>
              <a:gd name="connsiteY3" fmla="*/ 187195 h 764478"/>
              <a:gd name="connsiteX4" fmla="*/ 588282 w 838949"/>
              <a:gd name="connsiteY4" fmla="*/ 3537 h 764478"/>
              <a:gd name="connsiteX5" fmla="*/ 59263 w 838949"/>
              <a:gd name="connsiteY5" fmla="*/ 319863 h 764478"/>
              <a:gd name="connsiteX6" fmla="*/ 56596 w 838949"/>
              <a:gd name="connsiteY6" fmla="*/ 630854 h 764478"/>
              <a:gd name="connsiteX7" fmla="*/ 0 w 838949"/>
              <a:gd name="connsiteY7" fmla="*/ 731902 h 764478"/>
              <a:gd name="connsiteX0" fmla="*/ 0 w 844858"/>
              <a:gd name="connsiteY0" fmla="*/ 731902 h 764478"/>
              <a:gd name="connsiteX1" fmla="*/ 373741 w 844858"/>
              <a:gd name="connsiteY1" fmla="*/ 757848 h 764478"/>
              <a:gd name="connsiteX2" fmla="*/ 799956 w 844858"/>
              <a:gd name="connsiteY2" fmla="*/ 602289 h 764478"/>
              <a:gd name="connsiteX3" fmla="*/ 794101 w 844858"/>
              <a:gd name="connsiteY3" fmla="*/ 187195 h 764478"/>
              <a:gd name="connsiteX4" fmla="*/ 588282 w 844858"/>
              <a:gd name="connsiteY4" fmla="*/ 3537 h 764478"/>
              <a:gd name="connsiteX5" fmla="*/ 59263 w 844858"/>
              <a:gd name="connsiteY5" fmla="*/ 319863 h 764478"/>
              <a:gd name="connsiteX6" fmla="*/ 56596 w 844858"/>
              <a:gd name="connsiteY6" fmla="*/ 630854 h 764478"/>
              <a:gd name="connsiteX7" fmla="*/ 0 w 844858"/>
              <a:gd name="connsiteY7" fmla="*/ 731902 h 764478"/>
              <a:gd name="connsiteX0" fmla="*/ 0 w 841989"/>
              <a:gd name="connsiteY0" fmla="*/ 731902 h 763721"/>
              <a:gd name="connsiteX1" fmla="*/ 373741 w 841989"/>
              <a:gd name="connsiteY1" fmla="*/ 757848 h 763721"/>
              <a:gd name="connsiteX2" fmla="*/ 795517 w 841989"/>
              <a:gd name="connsiteY2" fmla="*/ 613716 h 763721"/>
              <a:gd name="connsiteX3" fmla="*/ 794101 w 841989"/>
              <a:gd name="connsiteY3" fmla="*/ 187195 h 763721"/>
              <a:gd name="connsiteX4" fmla="*/ 588282 w 841989"/>
              <a:gd name="connsiteY4" fmla="*/ 3537 h 763721"/>
              <a:gd name="connsiteX5" fmla="*/ 59263 w 841989"/>
              <a:gd name="connsiteY5" fmla="*/ 319863 h 763721"/>
              <a:gd name="connsiteX6" fmla="*/ 56596 w 841989"/>
              <a:gd name="connsiteY6" fmla="*/ 630854 h 763721"/>
              <a:gd name="connsiteX7" fmla="*/ 0 w 841989"/>
              <a:gd name="connsiteY7" fmla="*/ 731902 h 763721"/>
              <a:gd name="connsiteX0" fmla="*/ 0 w 836040"/>
              <a:gd name="connsiteY0" fmla="*/ 731902 h 763528"/>
              <a:gd name="connsiteX1" fmla="*/ 375521 w 836040"/>
              <a:gd name="connsiteY1" fmla="*/ 757630 h 763528"/>
              <a:gd name="connsiteX2" fmla="*/ 795517 w 836040"/>
              <a:gd name="connsiteY2" fmla="*/ 613716 h 763528"/>
              <a:gd name="connsiteX3" fmla="*/ 794101 w 836040"/>
              <a:gd name="connsiteY3" fmla="*/ 187195 h 763528"/>
              <a:gd name="connsiteX4" fmla="*/ 588282 w 836040"/>
              <a:gd name="connsiteY4" fmla="*/ 3537 h 763528"/>
              <a:gd name="connsiteX5" fmla="*/ 59263 w 836040"/>
              <a:gd name="connsiteY5" fmla="*/ 319863 h 763528"/>
              <a:gd name="connsiteX6" fmla="*/ 56596 w 836040"/>
              <a:gd name="connsiteY6" fmla="*/ 630854 h 763528"/>
              <a:gd name="connsiteX7" fmla="*/ 0 w 836040"/>
              <a:gd name="connsiteY7" fmla="*/ 731902 h 763528"/>
              <a:gd name="connsiteX0" fmla="*/ 0 w 836040"/>
              <a:gd name="connsiteY0" fmla="*/ 731902 h 761256"/>
              <a:gd name="connsiteX1" fmla="*/ 375521 w 836040"/>
              <a:gd name="connsiteY1" fmla="*/ 757630 h 761256"/>
              <a:gd name="connsiteX2" fmla="*/ 795517 w 836040"/>
              <a:gd name="connsiteY2" fmla="*/ 613716 h 761256"/>
              <a:gd name="connsiteX3" fmla="*/ 794101 w 836040"/>
              <a:gd name="connsiteY3" fmla="*/ 187195 h 761256"/>
              <a:gd name="connsiteX4" fmla="*/ 588282 w 836040"/>
              <a:gd name="connsiteY4" fmla="*/ 3537 h 761256"/>
              <a:gd name="connsiteX5" fmla="*/ 59263 w 836040"/>
              <a:gd name="connsiteY5" fmla="*/ 319863 h 761256"/>
              <a:gd name="connsiteX6" fmla="*/ 56596 w 836040"/>
              <a:gd name="connsiteY6" fmla="*/ 630854 h 761256"/>
              <a:gd name="connsiteX7" fmla="*/ 0 w 836040"/>
              <a:gd name="connsiteY7" fmla="*/ 731902 h 761256"/>
              <a:gd name="connsiteX0" fmla="*/ 794101 w 837028"/>
              <a:gd name="connsiteY0" fmla="*/ 187195 h 761256"/>
              <a:gd name="connsiteX1" fmla="*/ 588282 w 837028"/>
              <a:gd name="connsiteY1" fmla="*/ 3537 h 761256"/>
              <a:gd name="connsiteX2" fmla="*/ 59263 w 837028"/>
              <a:gd name="connsiteY2" fmla="*/ 319863 h 761256"/>
              <a:gd name="connsiteX3" fmla="*/ 56596 w 837028"/>
              <a:gd name="connsiteY3" fmla="*/ 630854 h 761256"/>
              <a:gd name="connsiteX4" fmla="*/ 0 w 837028"/>
              <a:gd name="connsiteY4" fmla="*/ 731902 h 761256"/>
              <a:gd name="connsiteX5" fmla="*/ 375521 w 837028"/>
              <a:gd name="connsiteY5" fmla="*/ 757630 h 761256"/>
              <a:gd name="connsiteX6" fmla="*/ 795517 w 837028"/>
              <a:gd name="connsiteY6" fmla="*/ 613716 h 761256"/>
              <a:gd name="connsiteX7" fmla="*/ 806268 w 837028"/>
              <a:gd name="connsiteY7" fmla="*/ 201919 h 761256"/>
              <a:gd name="connsiteX0" fmla="*/ 794101 w 795517"/>
              <a:gd name="connsiteY0" fmla="*/ 187195 h 761256"/>
              <a:gd name="connsiteX1" fmla="*/ 588282 w 795517"/>
              <a:gd name="connsiteY1" fmla="*/ 3537 h 761256"/>
              <a:gd name="connsiteX2" fmla="*/ 59263 w 795517"/>
              <a:gd name="connsiteY2" fmla="*/ 319863 h 761256"/>
              <a:gd name="connsiteX3" fmla="*/ 56596 w 795517"/>
              <a:gd name="connsiteY3" fmla="*/ 630854 h 761256"/>
              <a:gd name="connsiteX4" fmla="*/ 0 w 795517"/>
              <a:gd name="connsiteY4" fmla="*/ 731902 h 761256"/>
              <a:gd name="connsiteX5" fmla="*/ 375521 w 795517"/>
              <a:gd name="connsiteY5" fmla="*/ 757630 h 761256"/>
              <a:gd name="connsiteX6" fmla="*/ 795517 w 795517"/>
              <a:gd name="connsiteY6" fmla="*/ 613716 h 761256"/>
              <a:gd name="connsiteX0" fmla="*/ 794101 w 811137"/>
              <a:gd name="connsiteY0" fmla="*/ 187195 h 764776"/>
              <a:gd name="connsiteX1" fmla="*/ 588282 w 811137"/>
              <a:gd name="connsiteY1" fmla="*/ 3537 h 764776"/>
              <a:gd name="connsiteX2" fmla="*/ 59263 w 811137"/>
              <a:gd name="connsiteY2" fmla="*/ 319863 h 764776"/>
              <a:gd name="connsiteX3" fmla="*/ 56596 w 811137"/>
              <a:gd name="connsiteY3" fmla="*/ 630854 h 764776"/>
              <a:gd name="connsiteX4" fmla="*/ 0 w 811137"/>
              <a:gd name="connsiteY4" fmla="*/ 731902 h 764776"/>
              <a:gd name="connsiteX5" fmla="*/ 375521 w 811137"/>
              <a:gd name="connsiteY5" fmla="*/ 757630 h 764776"/>
              <a:gd name="connsiteX6" fmla="*/ 811137 w 811137"/>
              <a:gd name="connsiteY6" fmla="*/ 595001 h 764776"/>
              <a:gd name="connsiteX0" fmla="*/ 794101 w 811137"/>
              <a:gd name="connsiteY0" fmla="*/ 187195 h 764776"/>
              <a:gd name="connsiteX1" fmla="*/ 588282 w 811137"/>
              <a:gd name="connsiteY1" fmla="*/ 3537 h 764776"/>
              <a:gd name="connsiteX2" fmla="*/ 59263 w 811137"/>
              <a:gd name="connsiteY2" fmla="*/ 319863 h 764776"/>
              <a:gd name="connsiteX3" fmla="*/ 56596 w 811137"/>
              <a:gd name="connsiteY3" fmla="*/ 630854 h 764776"/>
              <a:gd name="connsiteX4" fmla="*/ 0 w 811137"/>
              <a:gd name="connsiteY4" fmla="*/ 731902 h 764776"/>
              <a:gd name="connsiteX5" fmla="*/ 375521 w 811137"/>
              <a:gd name="connsiteY5" fmla="*/ 757630 h 764776"/>
              <a:gd name="connsiteX6" fmla="*/ 811137 w 811137"/>
              <a:gd name="connsiteY6" fmla="*/ 595001 h 764776"/>
              <a:gd name="connsiteX0" fmla="*/ 794101 w 811137"/>
              <a:gd name="connsiteY0" fmla="*/ 187195 h 760393"/>
              <a:gd name="connsiteX1" fmla="*/ 588282 w 811137"/>
              <a:gd name="connsiteY1" fmla="*/ 3537 h 760393"/>
              <a:gd name="connsiteX2" fmla="*/ 59263 w 811137"/>
              <a:gd name="connsiteY2" fmla="*/ 319863 h 760393"/>
              <a:gd name="connsiteX3" fmla="*/ 56596 w 811137"/>
              <a:gd name="connsiteY3" fmla="*/ 630854 h 760393"/>
              <a:gd name="connsiteX4" fmla="*/ 0 w 811137"/>
              <a:gd name="connsiteY4" fmla="*/ 731902 h 760393"/>
              <a:gd name="connsiteX5" fmla="*/ 375521 w 811137"/>
              <a:gd name="connsiteY5" fmla="*/ 757630 h 760393"/>
              <a:gd name="connsiteX6" fmla="*/ 811137 w 811137"/>
              <a:gd name="connsiteY6" fmla="*/ 595001 h 760393"/>
              <a:gd name="connsiteX0" fmla="*/ 794101 w 811137"/>
              <a:gd name="connsiteY0" fmla="*/ 187195 h 759446"/>
              <a:gd name="connsiteX1" fmla="*/ 588282 w 811137"/>
              <a:gd name="connsiteY1" fmla="*/ 3537 h 759446"/>
              <a:gd name="connsiteX2" fmla="*/ 59263 w 811137"/>
              <a:gd name="connsiteY2" fmla="*/ 319863 h 759446"/>
              <a:gd name="connsiteX3" fmla="*/ 56596 w 811137"/>
              <a:gd name="connsiteY3" fmla="*/ 630854 h 759446"/>
              <a:gd name="connsiteX4" fmla="*/ 0 w 811137"/>
              <a:gd name="connsiteY4" fmla="*/ 731902 h 759446"/>
              <a:gd name="connsiteX5" fmla="*/ 375521 w 811137"/>
              <a:gd name="connsiteY5" fmla="*/ 757630 h 759446"/>
              <a:gd name="connsiteX6" fmla="*/ 811137 w 811137"/>
              <a:gd name="connsiteY6" fmla="*/ 595001 h 759446"/>
              <a:gd name="connsiteX0" fmla="*/ 794101 w 811137"/>
              <a:gd name="connsiteY0" fmla="*/ 187195 h 759446"/>
              <a:gd name="connsiteX1" fmla="*/ 588282 w 811137"/>
              <a:gd name="connsiteY1" fmla="*/ 3537 h 759446"/>
              <a:gd name="connsiteX2" fmla="*/ 59263 w 811137"/>
              <a:gd name="connsiteY2" fmla="*/ 319863 h 759446"/>
              <a:gd name="connsiteX3" fmla="*/ 56596 w 811137"/>
              <a:gd name="connsiteY3" fmla="*/ 630854 h 759446"/>
              <a:gd name="connsiteX4" fmla="*/ 0 w 811137"/>
              <a:gd name="connsiteY4" fmla="*/ 731902 h 759446"/>
              <a:gd name="connsiteX5" fmla="*/ 375521 w 811137"/>
              <a:gd name="connsiteY5" fmla="*/ 757630 h 759446"/>
              <a:gd name="connsiteX6" fmla="*/ 811137 w 811137"/>
              <a:gd name="connsiteY6" fmla="*/ 595001 h 759446"/>
              <a:gd name="connsiteX0" fmla="*/ 794101 w 811137"/>
              <a:gd name="connsiteY0" fmla="*/ 187195 h 759446"/>
              <a:gd name="connsiteX1" fmla="*/ 588282 w 811137"/>
              <a:gd name="connsiteY1" fmla="*/ 3537 h 759446"/>
              <a:gd name="connsiteX2" fmla="*/ 59263 w 811137"/>
              <a:gd name="connsiteY2" fmla="*/ 319863 h 759446"/>
              <a:gd name="connsiteX3" fmla="*/ 56596 w 811137"/>
              <a:gd name="connsiteY3" fmla="*/ 630854 h 759446"/>
              <a:gd name="connsiteX4" fmla="*/ 0 w 811137"/>
              <a:gd name="connsiteY4" fmla="*/ 731902 h 759446"/>
              <a:gd name="connsiteX5" fmla="*/ 375521 w 811137"/>
              <a:gd name="connsiteY5" fmla="*/ 757630 h 759446"/>
              <a:gd name="connsiteX6" fmla="*/ 811137 w 811137"/>
              <a:gd name="connsiteY6" fmla="*/ 595001 h 759446"/>
              <a:gd name="connsiteX0" fmla="*/ 775015 w 811137"/>
              <a:gd name="connsiteY0" fmla="*/ 150490 h 761199"/>
              <a:gd name="connsiteX1" fmla="*/ 588282 w 811137"/>
              <a:gd name="connsiteY1" fmla="*/ 5290 h 761199"/>
              <a:gd name="connsiteX2" fmla="*/ 59263 w 811137"/>
              <a:gd name="connsiteY2" fmla="*/ 321616 h 761199"/>
              <a:gd name="connsiteX3" fmla="*/ 56596 w 811137"/>
              <a:gd name="connsiteY3" fmla="*/ 632607 h 761199"/>
              <a:gd name="connsiteX4" fmla="*/ 0 w 811137"/>
              <a:gd name="connsiteY4" fmla="*/ 733655 h 761199"/>
              <a:gd name="connsiteX5" fmla="*/ 375521 w 811137"/>
              <a:gd name="connsiteY5" fmla="*/ 759383 h 761199"/>
              <a:gd name="connsiteX6" fmla="*/ 811137 w 811137"/>
              <a:gd name="connsiteY6" fmla="*/ 596754 h 761199"/>
              <a:gd name="connsiteX0" fmla="*/ 775015 w 811137"/>
              <a:gd name="connsiteY0" fmla="*/ 148838 h 759547"/>
              <a:gd name="connsiteX1" fmla="*/ 588282 w 811137"/>
              <a:gd name="connsiteY1" fmla="*/ 3638 h 759547"/>
              <a:gd name="connsiteX2" fmla="*/ 59263 w 811137"/>
              <a:gd name="connsiteY2" fmla="*/ 319964 h 759547"/>
              <a:gd name="connsiteX3" fmla="*/ 56596 w 811137"/>
              <a:gd name="connsiteY3" fmla="*/ 630955 h 759547"/>
              <a:gd name="connsiteX4" fmla="*/ 0 w 811137"/>
              <a:gd name="connsiteY4" fmla="*/ 732003 h 759547"/>
              <a:gd name="connsiteX5" fmla="*/ 375521 w 811137"/>
              <a:gd name="connsiteY5" fmla="*/ 757731 h 759547"/>
              <a:gd name="connsiteX6" fmla="*/ 811137 w 811137"/>
              <a:gd name="connsiteY6" fmla="*/ 595102 h 759547"/>
              <a:gd name="connsiteX0" fmla="*/ 775015 w 811137"/>
              <a:gd name="connsiteY0" fmla="*/ 149039 h 759748"/>
              <a:gd name="connsiteX1" fmla="*/ 588282 w 811137"/>
              <a:gd name="connsiteY1" fmla="*/ 3839 h 759748"/>
              <a:gd name="connsiteX2" fmla="*/ 59263 w 811137"/>
              <a:gd name="connsiteY2" fmla="*/ 320165 h 759748"/>
              <a:gd name="connsiteX3" fmla="*/ 56596 w 811137"/>
              <a:gd name="connsiteY3" fmla="*/ 631156 h 759748"/>
              <a:gd name="connsiteX4" fmla="*/ 0 w 811137"/>
              <a:gd name="connsiteY4" fmla="*/ 732204 h 759748"/>
              <a:gd name="connsiteX5" fmla="*/ 375521 w 811137"/>
              <a:gd name="connsiteY5" fmla="*/ 757932 h 759748"/>
              <a:gd name="connsiteX6" fmla="*/ 811137 w 811137"/>
              <a:gd name="connsiteY6" fmla="*/ 595303 h 759748"/>
              <a:gd name="connsiteX0" fmla="*/ 775015 w 811137"/>
              <a:gd name="connsiteY0" fmla="*/ 148071 h 758780"/>
              <a:gd name="connsiteX1" fmla="*/ 588282 w 811137"/>
              <a:gd name="connsiteY1" fmla="*/ 2871 h 758780"/>
              <a:gd name="connsiteX2" fmla="*/ 59263 w 811137"/>
              <a:gd name="connsiteY2" fmla="*/ 319197 h 758780"/>
              <a:gd name="connsiteX3" fmla="*/ 56596 w 811137"/>
              <a:gd name="connsiteY3" fmla="*/ 630188 h 758780"/>
              <a:gd name="connsiteX4" fmla="*/ 0 w 811137"/>
              <a:gd name="connsiteY4" fmla="*/ 731236 h 758780"/>
              <a:gd name="connsiteX5" fmla="*/ 375521 w 811137"/>
              <a:gd name="connsiteY5" fmla="*/ 756964 h 758780"/>
              <a:gd name="connsiteX6" fmla="*/ 811137 w 811137"/>
              <a:gd name="connsiteY6" fmla="*/ 594335 h 758780"/>
              <a:gd name="connsiteX0" fmla="*/ 775015 w 811137"/>
              <a:gd name="connsiteY0" fmla="*/ 148702 h 759411"/>
              <a:gd name="connsiteX1" fmla="*/ 588282 w 811137"/>
              <a:gd name="connsiteY1" fmla="*/ 3502 h 759411"/>
              <a:gd name="connsiteX2" fmla="*/ 59263 w 811137"/>
              <a:gd name="connsiteY2" fmla="*/ 319828 h 759411"/>
              <a:gd name="connsiteX3" fmla="*/ 56596 w 811137"/>
              <a:gd name="connsiteY3" fmla="*/ 630819 h 759411"/>
              <a:gd name="connsiteX4" fmla="*/ 0 w 811137"/>
              <a:gd name="connsiteY4" fmla="*/ 731867 h 759411"/>
              <a:gd name="connsiteX5" fmla="*/ 375521 w 811137"/>
              <a:gd name="connsiteY5" fmla="*/ 757595 h 759411"/>
              <a:gd name="connsiteX6" fmla="*/ 811137 w 811137"/>
              <a:gd name="connsiteY6" fmla="*/ 594966 h 759411"/>
              <a:gd name="connsiteX0" fmla="*/ 775683 w 811137"/>
              <a:gd name="connsiteY0" fmla="*/ 146832 h 759671"/>
              <a:gd name="connsiteX1" fmla="*/ 588282 w 811137"/>
              <a:gd name="connsiteY1" fmla="*/ 3762 h 759671"/>
              <a:gd name="connsiteX2" fmla="*/ 59263 w 811137"/>
              <a:gd name="connsiteY2" fmla="*/ 320088 h 759671"/>
              <a:gd name="connsiteX3" fmla="*/ 56596 w 811137"/>
              <a:gd name="connsiteY3" fmla="*/ 631079 h 759671"/>
              <a:gd name="connsiteX4" fmla="*/ 0 w 811137"/>
              <a:gd name="connsiteY4" fmla="*/ 732127 h 759671"/>
              <a:gd name="connsiteX5" fmla="*/ 375521 w 811137"/>
              <a:gd name="connsiteY5" fmla="*/ 757855 h 759671"/>
              <a:gd name="connsiteX6" fmla="*/ 811137 w 811137"/>
              <a:gd name="connsiteY6" fmla="*/ 595226 h 759671"/>
              <a:gd name="connsiteX0" fmla="*/ 775683 w 811137"/>
              <a:gd name="connsiteY0" fmla="*/ 143132 h 755971"/>
              <a:gd name="connsiteX1" fmla="*/ 588282 w 811137"/>
              <a:gd name="connsiteY1" fmla="*/ 62 h 755971"/>
              <a:gd name="connsiteX2" fmla="*/ 59263 w 811137"/>
              <a:gd name="connsiteY2" fmla="*/ 316388 h 755971"/>
              <a:gd name="connsiteX3" fmla="*/ 56596 w 811137"/>
              <a:gd name="connsiteY3" fmla="*/ 627379 h 755971"/>
              <a:gd name="connsiteX4" fmla="*/ 0 w 811137"/>
              <a:gd name="connsiteY4" fmla="*/ 728427 h 755971"/>
              <a:gd name="connsiteX5" fmla="*/ 375521 w 811137"/>
              <a:gd name="connsiteY5" fmla="*/ 754155 h 755971"/>
              <a:gd name="connsiteX6" fmla="*/ 811137 w 811137"/>
              <a:gd name="connsiteY6" fmla="*/ 591526 h 755971"/>
              <a:gd name="connsiteX0" fmla="*/ 775683 w 811137"/>
              <a:gd name="connsiteY0" fmla="*/ 143690 h 756529"/>
              <a:gd name="connsiteX1" fmla="*/ 588282 w 811137"/>
              <a:gd name="connsiteY1" fmla="*/ 620 h 756529"/>
              <a:gd name="connsiteX2" fmla="*/ 59263 w 811137"/>
              <a:gd name="connsiteY2" fmla="*/ 316946 h 756529"/>
              <a:gd name="connsiteX3" fmla="*/ 56596 w 811137"/>
              <a:gd name="connsiteY3" fmla="*/ 627937 h 756529"/>
              <a:gd name="connsiteX4" fmla="*/ 0 w 811137"/>
              <a:gd name="connsiteY4" fmla="*/ 728985 h 756529"/>
              <a:gd name="connsiteX5" fmla="*/ 375521 w 811137"/>
              <a:gd name="connsiteY5" fmla="*/ 754713 h 756529"/>
              <a:gd name="connsiteX6" fmla="*/ 811137 w 811137"/>
              <a:gd name="connsiteY6" fmla="*/ 592084 h 756529"/>
              <a:gd name="connsiteX0" fmla="*/ 775683 w 811137"/>
              <a:gd name="connsiteY0" fmla="*/ 144363 h 757202"/>
              <a:gd name="connsiteX1" fmla="*/ 588282 w 811137"/>
              <a:gd name="connsiteY1" fmla="*/ 1293 h 757202"/>
              <a:gd name="connsiteX2" fmla="*/ 59263 w 811137"/>
              <a:gd name="connsiteY2" fmla="*/ 317619 h 757202"/>
              <a:gd name="connsiteX3" fmla="*/ 56596 w 811137"/>
              <a:gd name="connsiteY3" fmla="*/ 628610 h 757202"/>
              <a:gd name="connsiteX4" fmla="*/ 0 w 811137"/>
              <a:gd name="connsiteY4" fmla="*/ 729658 h 757202"/>
              <a:gd name="connsiteX5" fmla="*/ 375521 w 811137"/>
              <a:gd name="connsiteY5" fmla="*/ 755386 h 757202"/>
              <a:gd name="connsiteX6" fmla="*/ 811137 w 811137"/>
              <a:gd name="connsiteY6" fmla="*/ 592757 h 757202"/>
              <a:gd name="connsiteX0" fmla="*/ 775683 w 811137"/>
              <a:gd name="connsiteY0" fmla="*/ 145620 h 758459"/>
              <a:gd name="connsiteX1" fmla="*/ 588282 w 811137"/>
              <a:gd name="connsiteY1" fmla="*/ 2550 h 758459"/>
              <a:gd name="connsiteX2" fmla="*/ 59263 w 811137"/>
              <a:gd name="connsiteY2" fmla="*/ 318876 h 758459"/>
              <a:gd name="connsiteX3" fmla="*/ 56596 w 811137"/>
              <a:gd name="connsiteY3" fmla="*/ 629867 h 758459"/>
              <a:gd name="connsiteX4" fmla="*/ 0 w 811137"/>
              <a:gd name="connsiteY4" fmla="*/ 730915 h 758459"/>
              <a:gd name="connsiteX5" fmla="*/ 375521 w 811137"/>
              <a:gd name="connsiteY5" fmla="*/ 756643 h 758459"/>
              <a:gd name="connsiteX6" fmla="*/ 811137 w 811137"/>
              <a:gd name="connsiteY6" fmla="*/ 594014 h 758459"/>
              <a:gd name="connsiteX0" fmla="*/ 775683 w 811137"/>
              <a:gd name="connsiteY0" fmla="*/ 147658 h 760497"/>
              <a:gd name="connsiteX1" fmla="*/ 588282 w 811137"/>
              <a:gd name="connsiteY1" fmla="*/ 4588 h 760497"/>
              <a:gd name="connsiteX2" fmla="*/ 59263 w 811137"/>
              <a:gd name="connsiteY2" fmla="*/ 320914 h 760497"/>
              <a:gd name="connsiteX3" fmla="*/ 56596 w 811137"/>
              <a:gd name="connsiteY3" fmla="*/ 631905 h 760497"/>
              <a:gd name="connsiteX4" fmla="*/ 0 w 811137"/>
              <a:gd name="connsiteY4" fmla="*/ 732953 h 760497"/>
              <a:gd name="connsiteX5" fmla="*/ 375521 w 811137"/>
              <a:gd name="connsiteY5" fmla="*/ 758681 h 760497"/>
              <a:gd name="connsiteX6" fmla="*/ 811137 w 811137"/>
              <a:gd name="connsiteY6" fmla="*/ 596052 h 760497"/>
              <a:gd name="connsiteX0" fmla="*/ 775683 w 811137"/>
              <a:gd name="connsiteY0" fmla="*/ 148140 h 760979"/>
              <a:gd name="connsiteX1" fmla="*/ 588282 w 811137"/>
              <a:gd name="connsiteY1" fmla="*/ 5070 h 760979"/>
              <a:gd name="connsiteX2" fmla="*/ 59263 w 811137"/>
              <a:gd name="connsiteY2" fmla="*/ 321396 h 760979"/>
              <a:gd name="connsiteX3" fmla="*/ 56596 w 811137"/>
              <a:gd name="connsiteY3" fmla="*/ 632387 h 760979"/>
              <a:gd name="connsiteX4" fmla="*/ 0 w 811137"/>
              <a:gd name="connsiteY4" fmla="*/ 733435 h 760979"/>
              <a:gd name="connsiteX5" fmla="*/ 375521 w 811137"/>
              <a:gd name="connsiteY5" fmla="*/ 759163 h 760979"/>
              <a:gd name="connsiteX6" fmla="*/ 811137 w 811137"/>
              <a:gd name="connsiteY6" fmla="*/ 596534 h 760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137" h="760979">
                <a:moveTo>
                  <a:pt x="775683" y="148140"/>
                </a:moveTo>
                <a:cubicBezTo>
                  <a:pt x="762064" y="122193"/>
                  <a:pt x="722979" y="17335"/>
                  <a:pt x="588282" y="5070"/>
                </a:cubicBezTo>
                <a:cubicBezTo>
                  <a:pt x="465944" y="-6070"/>
                  <a:pt x="93839" y="-29505"/>
                  <a:pt x="59263" y="321396"/>
                </a:cubicBezTo>
                <a:cubicBezTo>
                  <a:pt x="43357" y="430362"/>
                  <a:pt x="56596" y="569046"/>
                  <a:pt x="56596" y="632387"/>
                </a:cubicBezTo>
                <a:cubicBezTo>
                  <a:pt x="57073" y="704110"/>
                  <a:pt x="0" y="733435"/>
                  <a:pt x="0" y="733435"/>
                </a:cubicBezTo>
                <a:cubicBezTo>
                  <a:pt x="133360" y="743770"/>
                  <a:pt x="261604" y="767731"/>
                  <a:pt x="375521" y="759163"/>
                </a:cubicBezTo>
                <a:cubicBezTo>
                  <a:pt x="474122" y="751747"/>
                  <a:pt x="716355" y="732274"/>
                  <a:pt x="811137" y="596534"/>
                </a:cubicBezTo>
              </a:path>
            </a:pathLst>
          </a:custGeom>
          <a:noFill/>
          <a:ln w="19050" cap="flat">
            <a:solidFill>
              <a:schemeClr val="tx1"/>
            </a:solid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06A9A420-EBC2-475A-B5F6-1915095B1E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81631" flipH="1">
            <a:off x="4128647" y="500208"/>
            <a:ext cx="5016912" cy="227181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66451 w 1286279"/>
              <a:gd name="connsiteY0" fmla="*/ 861647 h 861647"/>
              <a:gd name="connsiteX1" fmla="*/ 858856 w 1286279"/>
              <a:gd name="connsiteY1" fmla="*/ 791733 h 861647"/>
              <a:gd name="connsiteX2" fmla="*/ 1217662 w 1286279"/>
              <a:gd name="connsiteY2" fmla="*/ 618950 h 861647"/>
              <a:gd name="connsiteX3" fmla="*/ 1216615 w 1286279"/>
              <a:gd name="connsiteY3" fmla="*/ 181371 h 861647"/>
              <a:gd name="connsiteX4" fmla="*/ 497287 w 1286279"/>
              <a:gd name="connsiteY4" fmla="*/ 21065 h 861647"/>
              <a:gd name="connsiteX5" fmla="*/ 1905 w 1286279"/>
              <a:gd name="connsiteY5" fmla="*/ 582684 h 861647"/>
              <a:gd name="connsiteX6" fmla="*/ 583488 w 1286279"/>
              <a:gd name="connsiteY6" fmla="*/ 725820 h 861647"/>
              <a:gd name="connsiteX7" fmla="*/ 666451 w 1286279"/>
              <a:gd name="connsiteY7" fmla="*/ 861647 h 861647"/>
              <a:gd name="connsiteX0" fmla="*/ 676619 w 1296447"/>
              <a:gd name="connsiteY0" fmla="*/ 861647 h 861647"/>
              <a:gd name="connsiteX1" fmla="*/ 869024 w 1296447"/>
              <a:gd name="connsiteY1" fmla="*/ 791733 h 861647"/>
              <a:gd name="connsiteX2" fmla="*/ 1227830 w 1296447"/>
              <a:gd name="connsiteY2" fmla="*/ 618950 h 861647"/>
              <a:gd name="connsiteX3" fmla="*/ 1226783 w 1296447"/>
              <a:gd name="connsiteY3" fmla="*/ 181371 h 861647"/>
              <a:gd name="connsiteX4" fmla="*/ 507455 w 1296447"/>
              <a:gd name="connsiteY4" fmla="*/ 21065 h 861647"/>
              <a:gd name="connsiteX5" fmla="*/ 12073 w 1296447"/>
              <a:gd name="connsiteY5" fmla="*/ 582684 h 861647"/>
              <a:gd name="connsiteX6" fmla="*/ 593656 w 1296447"/>
              <a:gd name="connsiteY6" fmla="*/ 725820 h 861647"/>
              <a:gd name="connsiteX7" fmla="*/ 676619 w 1296447"/>
              <a:gd name="connsiteY7" fmla="*/ 861647 h 861647"/>
              <a:gd name="connsiteX0" fmla="*/ 679058 w 1298886"/>
              <a:gd name="connsiteY0" fmla="*/ 861647 h 861647"/>
              <a:gd name="connsiteX1" fmla="*/ 871463 w 1298886"/>
              <a:gd name="connsiteY1" fmla="*/ 791733 h 861647"/>
              <a:gd name="connsiteX2" fmla="*/ 1230269 w 1298886"/>
              <a:gd name="connsiteY2" fmla="*/ 618950 h 861647"/>
              <a:gd name="connsiteX3" fmla="*/ 1229222 w 1298886"/>
              <a:gd name="connsiteY3" fmla="*/ 181371 h 861647"/>
              <a:gd name="connsiteX4" fmla="*/ 509894 w 1298886"/>
              <a:gd name="connsiteY4" fmla="*/ 21065 h 861647"/>
              <a:gd name="connsiteX5" fmla="*/ 14512 w 1298886"/>
              <a:gd name="connsiteY5" fmla="*/ 582684 h 861647"/>
              <a:gd name="connsiteX6" fmla="*/ 596095 w 1298886"/>
              <a:gd name="connsiteY6" fmla="*/ 725820 h 861647"/>
              <a:gd name="connsiteX7" fmla="*/ 679058 w 1298886"/>
              <a:gd name="connsiteY7" fmla="*/ 861647 h 861647"/>
              <a:gd name="connsiteX0" fmla="*/ 679145 w 1305009"/>
              <a:gd name="connsiteY0" fmla="*/ 863804 h 863804"/>
              <a:gd name="connsiteX1" fmla="*/ 871550 w 1305009"/>
              <a:gd name="connsiteY1" fmla="*/ 793890 h 863804"/>
              <a:gd name="connsiteX2" fmla="*/ 1230356 w 1305009"/>
              <a:gd name="connsiteY2" fmla="*/ 621107 h 863804"/>
              <a:gd name="connsiteX3" fmla="*/ 1246771 w 1305009"/>
              <a:gd name="connsiteY3" fmla="*/ 172583 h 863804"/>
              <a:gd name="connsiteX4" fmla="*/ 509981 w 1305009"/>
              <a:gd name="connsiteY4" fmla="*/ 23222 h 863804"/>
              <a:gd name="connsiteX5" fmla="*/ 14599 w 1305009"/>
              <a:gd name="connsiteY5" fmla="*/ 584841 h 863804"/>
              <a:gd name="connsiteX6" fmla="*/ 596182 w 1305009"/>
              <a:gd name="connsiteY6" fmla="*/ 727977 h 863804"/>
              <a:gd name="connsiteX7" fmla="*/ 679145 w 1305009"/>
              <a:gd name="connsiteY7" fmla="*/ 863804 h 863804"/>
              <a:gd name="connsiteX0" fmla="*/ 679230 w 1311184"/>
              <a:gd name="connsiteY0" fmla="*/ 843802 h 843802"/>
              <a:gd name="connsiteX1" fmla="*/ 871635 w 1311184"/>
              <a:gd name="connsiteY1" fmla="*/ 773888 h 843802"/>
              <a:gd name="connsiteX2" fmla="*/ 1230441 w 1311184"/>
              <a:gd name="connsiteY2" fmla="*/ 601105 h 843802"/>
              <a:gd name="connsiteX3" fmla="*/ 1246856 w 1311184"/>
              <a:gd name="connsiteY3" fmla="*/ 152581 h 843802"/>
              <a:gd name="connsiteX4" fmla="*/ 507394 w 1311184"/>
              <a:gd name="connsiteY4" fmla="*/ 22407 h 843802"/>
              <a:gd name="connsiteX5" fmla="*/ 14684 w 1311184"/>
              <a:gd name="connsiteY5" fmla="*/ 564839 h 843802"/>
              <a:gd name="connsiteX6" fmla="*/ 596267 w 1311184"/>
              <a:gd name="connsiteY6" fmla="*/ 707975 h 843802"/>
              <a:gd name="connsiteX7" fmla="*/ 679230 w 1311184"/>
              <a:gd name="connsiteY7" fmla="*/ 843802 h 843802"/>
              <a:gd name="connsiteX0" fmla="*/ 680987 w 1312941"/>
              <a:gd name="connsiteY0" fmla="*/ 832452 h 832452"/>
              <a:gd name="connsiteX1" fmla="*/ 873392 w 1312941"/>
              <a:gd name="connsiteY1" fmla="*/ 762538 h 832452"/>
              <a:gd name="connsiteX2" fmla="*/ 1232198 w 1312941"/>
              <a:gd name="connsiteY2" fmla="*/ 589755 h 832452"/>
              <a:gd name="connsiteX3" fmla="*/ 1248613 w 1312941"/>
              <a:gd name="connsiteY3" fmla="*/ 141231 h 832452"/>
              <a:gd name="connsiteX4" fmla="*/ 509151 w 1312941"/>
              <a:gd name="connsiteY4" fmla="*/ 11057 h 832452"/>
              <a:gd name="connsiteX5" fmla="*/ 16441 w 1312941"/>
              <a:gd name="connsiteY5" fmla="*/ 553489 h 832452"/>
              <a:gd name="connsiteX6" fmla="*/ 598024 w 1312941"/>
              <a:gd name="connsiteY6" fmla="*/ 696625 h 832452"/>
              <a:gd name="connsiteX7" fmla="*/ 680987 w 1312941"/>
              <a:gd name="connsiteY7" fmla="*/ 832452 h 832452"/>
              <a:gd name="connsiteX0" fmla="*/ 682950 w 1314904"/>
              <a:gd name="connsiteY0" fmla="*/ 830411 h 830411"/>
              <a:gd name="connsiteX1" fmla="*/ 875355 w 1314904"/>
              <a:gd name="connsiteY1" fmla="*/ 760497 h 830411"/>
              <a:gd name="connsiteX2" fmla="*/ 1234161 w 1314904"/>
              <a:gd name="connsiteY2" fmla="*/ 587714 h 830411"/>
              <a:gd name="connsiteX3" fmla="*/ 1250576 w 1314904"/>
              <a:gd name="connsiteY3" fmla="*/ 139190 h 830411"/>
              <a:gd name="connsiteX4" fmla="*/ 511114 w 1314904"/>
              <a:gd name="connsiteY4" fmla="*/ 9016 h 830411"/>
              <a:gd name="connsiteX5" fmla="*/ 18404 w 1314904"/>
              <a:gd name="connsiteY5" fmla="*/ 551448 h 830411"/>
              <a:gd name="connsiteX6" fmla="*/ 599987 w 1314904"/>
              <a:gd name="connsiteY6" fmla="*/ 694584 h 830411"/>
              <a:gd name="connsiteX7" fmla="*/ 682950 w 1314904"/>
              <a:gd name="connsiteY7" fmla="*/ 830411 h 830411"/>
              <a:gd name="connsiteX0" fmla="*/ 683968 w 1317367"/>
              <a:gd name="connsiteY0" fmla="*/ 798885 h 798885"/>
              <a:gd name="connsiteX1" fmla="*/ 876373 w 1317367"/>
              <a:gd name="connsiteY1" fmla="*/ 728971 h 798885"/>
              <a:gd name="connsiteX2" fmla="*/ 1235179 w 1317367"/>
              <a:gd name="connsiteY2" fmla="*/ 556188 h 798885"/>
              <a:gd name="connsiteX3" fmla="*/ 1251594 w 1317367"/>
              <a:gd name="connsiteY3" fmla="*/ 107664 h 798885"/>
              <a:gd name="connsiteX4" fmla="*/ 492226 w 1317367"/>
              <a:gd name="connsiteY4" fmla="*/ 12344 h 798885"/>
              <a:gd name="connsiteX5" fmla="*/ 19422 w 1317367"/>
              <a:gd name="connsiteY5" fmla="*/ 519922 h 798885"/>
              <a:gd name="connsiteX6" fmla="*/ 601005 w 1317367"/>
              <a:gd name="connsiteY6" fmla="*/ 663058 h 798885"/>
              <a:gd name="connsiteX7" fmla="*/ 683968 w 1317367"/>
              <a:gd name="connsiteY7" fmla="*/ 798885 h 798885"/>
              <a:gd name="connsiteX0" fmla="*/ 686384 w 1319783"/>
              <a:gd name="connsiteY0" fmla="*/ 802389 h 802389"/>
              <a:gd name="connsiteX1" fmla="*/ 878789 w 1319783"/>
              <a:gd name="connsiteY1" fmla="*/ 732475 h 802389"/>
              <a:gd name="connsiteX2" fmla="*/ 1237595 w 1319783"/>
              <a:gd name="connsiteY2" fmla="*/ 559692 h 802389"/>
              <a:gd name="connsiteX3" fmla="*/ 1254010 w 1319783"/>
              <a:gd name="connsiteY3" fmla="*/ 111168 h 802389"/>
              <a:gd name="connsiteX4" fmla="*/ 494642 w 1319783"/>
              <a:gd name="connsiteY4" fmla="*/ 15848 h 802389"/>
              <a:gd name="connsiteX5" fmla="*/ 21838 w 1319783"/>
              <a:gd name="connsiteY5" fmla="*/ 523426 h 802389"/>
              <a:gd name="connsiteX6" fmla="*/ 603421 w 1319783"/>
              <a:gd name="connsiteY6" fmla="*/ 666562 h 802389"/>
              <a:gd name="connsiteX7" fmla="*/ 686384 w 1319783"/>
              <a:gd name="connsiteY7" fmla="*/ 802389 h 802389"/>
              <a:gd name="connsiteX0" fmla="*/ 702121 w 1335520"/>
              <a:gd name="connsiteY0" fmla="*/ 811669 h 811669"/>
              <a:gd name="connsiteX1" fmla="*/ 894526 w 1335520"/>
              <a:gd name="connsiteY1" fmla="*/ 741755 h 811669"/>
              <a:gd name="connsiteX2" fmla="*/ 1253332 w 1335520"/>
              <a:gd name="connsiteY2" fmla="*/ 568972 h 811669"/>
              <a:gd name="connsiteX3" fmla="*/ 1269747 w 1335520"/>
              <a:gd name="connsiteY3" fmla="*/ 120448 h 811669"/>
              <a:gd name="connsiteX4" fmla="*/ 510379 w 1335520"/>
              <a:gd name="connsiteY4" fmla="*/ 25128 h 811669"/>
              <a:gd name="connsiteX5" fmla="*/ 14706 w 1335520"/>
              <a:gd name="connsiteY5" fmla="*/ 506178 h 811669"/>
              <a:gd name="connsiteX6" fmla="*/ 619158 w 1335520"/>
              <a:gd name="connsiteY6" fmla="*/ 675842 h 811669"/>
              <a:gd name="connsiteX7" fmla="*/ 702121 w 1335520"/>
              <a:gd name="connsiteY7" fmla="*/ 811669 h 811669"/>
              <a:gd name="connsiteX0" fmla="*/ 706485 w 1339884"/>
              <a:gd name="connsiteY0" fmla="*/ 811669 h 811669"/>
              <a:gd name="connsiteX1" fmla="*/ 898890 w 1339884"/>
              <a:gd name="connsiteY1" fmla="*/ 741755 h 811669"/>
              <a:gd name="connsiteX2" fmla="*/ 1257696 w 1339884"/>
              <a:gd name="connsiteY2" fmla="*/ 568972 h 811669"/>
              <a:gd name="connsiteX3" fmla="*/ 1274111 w 1339884"/>
              <a:gd name="connsiteY3" fmla="*/ 120448 h 811669"/>
              <a:gd name="connsiteX4" fmla="*/ 514743 w 1339884"/>
              <a:gd name="connsiteY4" fmla="*/ 25128 h 811669"/>
              <a:gd name="connsiteX5" fmla="*/ 19070 w 1339884"/>
              <a:gd name="connsiteY5" fmla="*/ 506178 h 811669"/>
              <a:gd name="connsiteX6" fmla="*/ 623522 w 1339884"/>
              <a:gd name="connsiteY6" fmla="*/ 675842 h 811669"/>
              <a:gd name="connsiteX7" fmla="*/ 706485 w 1339884"/>
              <a:gd name="connsiteY7" fmla="*/ 811669 h 811669"/>
              <a:gd name="connsiteX0" fmla="*/ 706273 w 1339672"/>
              <a:gd name="connsiteY0" fmla="*/ 799317 h 799317"/>
              <a:gd name="connsiteX1" fmla="*/ 898678 w 1339672"/>
              <a:gd name="connsiteY1" fmla="*/ 729403 h 799317"/>
              <a:gd name="connsiteX2" fmla="*/ 1257484 w 1339672"/>
              <a:gd name="connsiteY2" fmla="*/ 556620 h 799317"/>
              <a:gd name="connsiteX3" fmla="*/ 1273899 w 1339672"/>
              <a:gd name="connsiteY3" fmla="*/ 108096 h 799317"/>
              <a:gd name="connsiteX4" fmla="*/ 514531 w 1339672"/>
              <a:gd name="connsiteY4" fmla="*/ 12776 h 799317"/>
              <a:gd name="connsiteX5" fmla="*/ 18858 w 1339672"/>
              <a:gd name="connsiteY5" fmla="*/ 493826 h 799317"/>
              <a:gd name="connsiteX6" fmla="*/ 623310 w 1339672"/>
              <a:gd name="connsiteY6" fmla="*/ 663490 h 799317"/>
              <a:gd name="connsiteX7" fmla="*/ 706273 w 1339672"/>
              <a:gd name="connsiteY7" fmla="*/ 799317 h 799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9672" h="799317">
                <a:moveTo>
                  <a:pt x="706273" y="799317"/>
                </a:moveTo>
                <a:cubicBezTo>
                  <a:pt x="789712" y="787887"/>
                  <a:pt x="857339" y="727879"/>
                  <a:pt x="898678" y="729403"/>
                </a:cubicBezTo>
                <a:cubicBezTo>
                  <a:pt x="967829" y="732070"/>
                  <a:pt x="1194947" y="660171"/>
                  <a:pt x="1257484" y="556620"/>
                </a:cubicBezTo>
                <a:cubicBezTo>
                  <a:pt x="1320021" y="453069"/>
                  <a:pt x="1397724" y="198737"/>
                  <a:pt x="1273899" y="108096"/>
                </a:cubicBezTo>
                <a:cubicBezTo>
                  <a:pt x="1150074" y="17455"/>
                  <a:pt x="717904" y="-22581"/>
                  <a:pt x="514531" y="12776"/>
                </a:cubicBezTo>
                <a:cubicBezTo>
                  <a:pt x="311158" y="48133"/>
                  <a:pt x="-91680" y="17349"/>
                  <a:pt x="18858" y="493826"/>
                </a:cubicBezTo>
                <a:cubicBezTo>
                  <a:pt x="48481" y="635749"/>
                  <a:pt x="581495" y="654822"/>
                  <a:pt x="623310" y="663490"/>
                </a:cubicBezTo>
                <a:cubicBezTo>
                  <a:pt x="804761" y="700161"/>
                  <a:pt x="706273" y="799317"/>
                  <a:pt x="706273" y="799317"/>
                </a:cubicBezTo>
                <a:close/>
              </a:path>
            </a:pathLst>
          </a:custGeom>
          <a:solidFill>
            <a:schemeClr val="bg2">
              <a:lumMod val="90000"/>
            </a:schemeClr>
          </a:solidFill>
          <a:ln w="19050"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23E32A87-27EB-4E8C-A286-AC27F2A14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81631" flipH="1">
            <a:off x="4086067" y="493484"/>
            <a:ext cx="5016912" cy="227181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66451 w 1286279"/>
              <a:gd name="connsiteY0" fmla="*/ 861647 h 861647"/>
              <a:gd name="connsiteX1" fmla="*/ 858856 w 1286279"/>
              <a:gd name="connsiteY1" fmla="*/ 791733 h 861647"/>
              <a:gd name="connsiteX2" fmla="*/ 1217662 w 1286279"/>
              <a:gd name="connsiteY2" fmla="*/ 618950 h 861647"/>
              <a:gd name="connsiteX3" fmla="*/ 1216615 w 1286279"/>
              <a:gd name="connsiteY3" fmla="*/ 181371 h 861647"/>
              <a:gd name="connsiteX4" fmla="*/ 497287 w 1286279"/>
              <a:gd name="connsiteY4" fmla="*/ 21065 h 861647"/>
              <a:gd name="connsiteX5" fmla="*/ 1905 w 1286279"/>
              <a:gd name="connsiteY5" fmla="*/ 582684 h 861647"/>
              <a:gd name="connsiteX6" fmla="*/ 583488 w 1286279"/>
              <a:gd name="connsiteY6" fmla="*/ 725820 h 861647"/>
              <a:gd name="connsiteX7" fmla="*/ 666451 w 1286279"/>
              <a:gd name="connsiteY7" fmla="*/ 861647 h 861647"/>
              <a:gd name="connsiteX0" fmla="*/ 676619 w 1296447"/>
              <a:gd name="connsiteY0" fmla="*/ 861647 h 861647"/>
              <a:gd name="connsiteX1" fmla="*/ 869024 w 1296447"/>
              <a:gd name="connsiteY1" fmla="*/ 791733 h 861647"/>
              <a:gd name="connsiteX2" fmla="*/ 1227830 w 1296447"/>
              <a:gd name="connsiteY2" fmla="*/ 618950 h 861647"/>
              <a:gd name="connsiteX3" fmla="*/ 1226783 w 1296447"/>
              <a:gd name="connsiteY3" fmla="*/ 181371 h 861647"/>
              <a:gd name="connsiteX4" fmla="*/ 507455 w 1296447"/>
              <a:gd name="connsiteY4" fmla="*/ 21065 h 861647"/>
              <a:gd name="connsiteX5" fmla="*/ 12073 w 1296447"/>
              <a:gd name="connsiteY5" fmla="*/ 582684 h 861647"/>
              <a:gd name="connsiteX6" fmla="*/ 593656 w 1296447"/>
              <a:gd name="connsiteY6" fmla="*/ 725820 h 861647"/>
              <a:gd name="connsiteX7" fmla="*/ 676619 w 1296447"/>
              <a:gd name="connsiteY7" fmla="*/ 861647 h 861647"/>
              <a:gd name="connsiteX0" fmla="*/ 679058 w 1298886"/>
              <a:gd name="connsiteY0" fmla="*/ 861647 h 861647"/>
              <a:gd name="connsiteX1" fmla="*/ 871463 w 1298886"/>
              <a:gd name="connsiteY1" fmla="*/ 791733 h 861647"/>
              <a:gd name="connsiteX2" fmla="*/ 1230269 w 1298886"/>
              <a:gd name="connsiteY2" fmla="*/ 618950 h 861647"/>
              <a:gd name="connsiteX3" fmla="*/ 1229222 w 1298886"/>
              <a:gd name="connsiteY3" fmla="*/ 181371 h 861647"/>
              <a:gd name="connsiteX4" fmla="*/ 509894 w 1298886"/>
              <a:gd name="connsiteY4" fmla="*/ 21065 h 861647"/>
              <a:gd name="connsiteX5" fmla="*/ 14512 w 1298886"/>
              <a:gd name="connsiteY5" fmla="*/ 582684 h 861647"/>
              <a:gd name="connsiteX6" fmla="*/ 596095 w 1298886"/>
              <a:gd name="connsiteY6" fmla="*/ 725820 h 861647"/>
              <a:gd name="connsiteX7" fmla="*/ 679058 w 1298886"/>
              <a:gd name="connsiteY7" fmla="*/ 861647 h 861647"/>
              <a:gd name="connsiteX0" fmla="*/ 679145 w 1305009"/>
              <a:gd name="connsiteY0" fmla="*/ 863804 h 863804"/>
              <a:gd name="connsiteX1" fmla="*/ 871550 w 1305009"/>
              <a:gd name="connsiteY1" fmla="*/ 793890 h 863804"/>
              <a:gd name="connsiteX2" fmla="*/ 1230356 w 1305009"/>
              <a:gd name="connsiteY2" fmla="*/ 621107 h 863804"/>
              <a:gd name="connsiteX3" fmla="*/ 1246771 w 1305009"/>
              <a:gd name="connsiteY3" fmla="*/ 172583 h 863804"/>
              <a:gd name="connsiteX4" fmla="*/ 509981 w 1305009"/>
              <a:gd name="connsiteY4" fmla="*/ 23222 h 863804"/>
              <a:gd name="connsiteX5" fmla="*/ 14599 w 1305009"/>
              <a:gd name="connsiteY5" fmla="*/ 584841 h 863804"/>
              <a:gd name="connsiteX6" fmla="*/ 596182 w 1305009"/>
              <a:gd name="connsiteY6" fmla="*/ 727977 h 863804"/>
              <a:gd name="connsiteX7" fmla="*/ 679145 w 1305009"/>
              <a:gd name="connsiteY7" fmla="*/ 863804 h 863804"/>
              <a:gd name="connsiteX0" fmla="*/ 679230 w 1311184"/>
              <a:gd name="connsiteY0" fmla="*/ 843802 h 843802"/>
              <a:gd name="connsiteX1" fmla="*/ 871635 w 1311184"/>
              <a:gd name="connsiteY1" fmla="*/ 773888 h 843802"/>
              <a:gd name="connsiteX2" fmla="*/ 1230441 w 1311184"/>
              <a:gd name="connsiteY2" fmla="*/ 601105 h 843802"/>
              <a:gd name="connsiteX3" fmla="*/ 1246856 w 1311184"/>
              <a:gd name="connsiteY3" fmla="*/ 152581 h 843802"/>
              <a:gd name="connsiteX4" fmla="*/ 507394 w 1311184"/>
              <a:gd name="connsiteY4" fmla="*/ 22407 h 843802"/>
              <a:gd name="connsiteX5" fmla="*/ 14684 w 1311184"/>
              <a:gd name="connsiteY5" fmla="*/ 564839 h 843802"/>
              <a:gd name="connsiteX6" fmla="*/ 596267 w 1311184"/>
              <a:gd name="connsiteY6" fmla="*/ 707975 h 843802"/>
              <a:gd name="connsiteX7" fmla="*/ 679230 w 1311184"/>
              <a:gd name="connsiteY7" fmla="*/ 843802 h 843802"/>
              <a:gd name="connsiteX0" fmla="*/ 680987 w 1312941"/>
              <a:gd name="connsiteY0" fmla="*/ 832452 h 832452"/>
              <a:gd name="connsiteX1" fmla="*/ 873392 w 1312941"/>
              <a:gd name="connsiteY1" fmla="*/ 762538 h 832452"/>
              <a:gd name="connsiteX2" fmla="*/ 1232198 w 1312941"/>
              <a:gd name="connsiteY2" fmla="*/ 589755 h 832452"/>
              <a:gd name="connsiteX3" fmla="*/ 1248613 w 1312941"/>
              <a:gd name="connsiteY3" fmla="*/ 141231 h 832452"/>
              <a:gd name="connsiteX4" fmla="*/ 509151 w 1312941"/>
              <a:gd name="connsiteY4" fmla="*/ 11057 h 832452"/>
              <a:gd name="connsiteX5" fmla="*/ 16441 w 1312941"/>
              <a:gd name="connsiteY5" fmla="*/ 553489 h 832452"/>
              <a:gd name="connsiteX6" fmla="*/ 598024 w 1312941"/>
              <a:gd name="connsiteY6" fmla="*/ 696625 h 832452"/>
              <a:gd name="connsiteX7" fmla="*/ 680987 w 1312941"/>
              <a:gd name="connsiteY7" fmla="*/ 832452 h 832452"/>
              <a:gd name="connsiteX0" fmla="*/ 682950 w 1314904"/>
              <a:gd name="connsiteY0" fmla="*/ 830411 h 830411"/>
              <a:gd name="connsiteX1" fmla="*/ 875355 w 1314904"/>
              <a:gd name="connsiteY1" fmla="*/ 760497 h 830411"/>
              <a:gd name="connsiteX2" fmla="*/ 1234161 w 1314904"/>
              <a:gd name="connsiteY2" fmla="*/ 587714 h 830411"/>
              <a:gd name="connsiteX3" fmla="*/ 1250576 w 1314904"/>
              <a:gd name="connsiteY3" fmla="*/ 139190 h 830411"/>
              <a:gd name="connsiteX4" fmla="*/ 511114 w 1314904"/>
              <a:gd name="connsiteY4" fmla="*/ 9016 h 830411"/>
              <a:gd name="connsiteX5" fmla="*/ 18404 w 1314904"/>
              <a:gd name="connsiteY5" fmla="*/ 551448 h 830411"/>
              <a:gd name="connsiteX6" fmla="*/ 599987 w 1314904"/>
              <a:gd name="connsiteY6" fmla="*/ 694584 h 830411"/>
              <a:gd name="connsiteX7" fmla="*/ 682950 w 1314904"/>
              <a:gd name="connsiteY7" fmla="*/ 830411 h 830411"/>
              <a:gd name="connsiteX0" fmla="*/ 683968 w 1317367"/>
              <a:gd name="connsiteY0" fmla="*/ 798885 h 798885"/>
              <a:gd name="connsiteX1" fmla="*/ 876373 w 1317367"/>
              <a:gd name="connsiteY1" fmla="*/ 728971 h 798885"/>
              <a:gd name="connsiteX2" fmla="*/ 1235179 w 1317367"/>
              <a:gd name="connsiteY2" fmla="*/ 556188 h 798885"/>
              <a:gd name="connsiteX3" fmla="*/ 1251594 w 1317367"/>
              <a:gd name="connsiteY3" fmla="*/ 107664 h 798885"/>
              <a:gd name="connsiteX4" fmla="*/ 492226 w 1317367"/>
              <a:gd name="connsiteY4" fmla="*/ 12344 h 798885"/>
              <a:gd name="connsiteX5" fmla="*/ 19422 w 1317367"/>
              <a:gd name="connsiteY5" fmla="*/ 519922 h 798885"/>
              <a:gd name="connsiteX6" fmla="*/ 601005 w 1317367"/>
              <a:gd name="connsiteY6" fmla="*/ 663058 h 798885"/>
              <a:gd name="connsiteX7" fmla="*/ 683968 w 1317367"/>
              <a:gd name="connsiteY7" fmla="*/ 798885 h 798885"/>
              <a:gd name="connsiteX0" fmla="*/ 686384 w 1319783"/>
              <a:gd name="connsiteY0" fmla="*/ 802389 h 802389"/>
              <a:gd name="connsiteX1" fmla="*/ 878789 w 1319783"/>
              <a:gd name="connsiteY1" fmla="*/ 732475 h 802389"/>
              <a:gd name="connsiteX2" fmla="*/ 1237595 w 1319783"/>
              <a:gd name="connsiteY2" fmla="*/ 559692 h 802389"/>
              <a:gd name="connsiteX3" fmla="*/ 1254010 w 1319783"/>
              <a:gd name="connsiteY3" fmla="*/ 111168 h 802389"/>
              <a:gd name="connsiteX4" fmla="*/ 494642 w 1319783"/>
              <a:gd name="connsiteY4" fmla="*/ 15848 h 802389"/>
              <a:gd name="connsiteX5" fmla="*/ 21838 w 1319783"/>
              <a:gd name="connsiteY5" fmla="*/ 523426 h 802389"/>
              <a:gd name="connsiteX6" fmla="*/ 603421 w 1319783"/>
              <a:gd name="connsiteY6" fmla="*/ 666562 h 802389"/>
              <a:gd name="connsiteX7" fmla="*/ 686384 w 1319783"/>
              <a:gd name="connsiteY7" fmla="*/ 802389 h 802389"/>
              <a:gd name="connsiteX0" fmla="*/ 702121 w 1335520"/>
              <a:gd name="connsiteY0" fmla="*/ 811669 h 811669"/>
              <a:gd name="connsiteX1" fmla="*/ 894526 w 1335520"/>
              <a:gd name="connsiteY1" fmla="*/ 741755 h 811669"/>
              <a:gd name="connsiteX2" fmla="*/ 1253332 w 1335520"/>
              <a:gd name="connsiteY2" fmla="*/ 568972 h 811669"/>
              <a:gd name="connsiteX3" fmla="*/ 1269747 w 1335520"/>
              <a:gd name="connsiteY3" fmla="*/ 120448 h 811669"/>
              <a:gd name="connsiteX4" fmla="*/ 510379 w 1335520"/>
              <a:gd name="connsiteY4" fmla="*/ 25128 h 811669"/>
              <a:gd name="connsiteX5" fmla="*/ 14706 w 1335520"/>
              <a:gd name="connsiteY5" fmla="*/ 506178 h 811669"/>
              <a:gd name="connsiteX6" fmla="*/ 619158 w 1335520"/>
              <a:gd name="connsiteY6" fmla="*/ 675842 h 811669"/>
              <a:gd name="connsiteX7" fmla="*/ 702121 w 1335520"/>
              <a:gd name="connsiteY7" fmla="*/ 811669 h 811669"/>
              <a:gd name="connsiteX0" fmla="*/ 706485 w 1339884"/>
              <a:gd name="connsiteY0" fmla="*/ 811669 h 811669"/>
              <a:gd name="connsiteX1" fmla="*/ 898890 w 1339884"/>
              <a:gd name="connsiteY1" fmla="*/ 741755 h 811669"/>
              <a:gd name="connsiteX2" fmla="*/ 1257696 w 1339884"/>
              <a:gd name="connsiteY2" fmla="*/ 568972 h 811669"/>
              <a:gd name="connsiteX3" fmla="*/ 1274111 w 1339884"/>
              <a:gd name="connsiteY3" fmla="*/ 120448 h 811669"/>
              <a:gd name="connsiteX4" fmla="*/ 514743 w 1339884"/>
              <a:gd name="connsiteY4" fmla="*/ 25128 h 811669"/>
              <a:gd name="connsiteX5" fmla="*/ 19070 w 1339884"/>
              <a:gd name="connsiteY5" fmla="*/ 506178 h 811669"/>
              <a:gd name="connsiteX6" fmla="*/ 623522 w 1339884"/>
              <a:gd name="connsiteY6" fmla="*/ 675842 h 811669"/>
              <a:gd name="connsiteX7" fmla="*/ 706485 w 1339884"/>
              <a:gd name="connsiteY7" fmla="*/ 811669 h 811669"/>
              <a:gd name="connsiteX0" fmla="*/ 706273 w 1339672"/>
              <a:gd name="connsiteY0" fmla="*/ 799317 h 799317"/>
              <a:gd name="connsiteX1" fmla="*/ 898678 w 1339672"/>
              <a:gd name="connsiteY1" fmla="*/ 729403 h 799317"/>
              <a:gd name="connsiteX2" fmla="*/ 1257484 w 1339672"/>
              <a:gd name="connsiteY2" fmla="*/ 556620 h 799317"/>
              <a:gd name="connsiteX3" fmla="*/ 1273899 w 1339672"/>
              <a:gd name="connsiteY3" fmla="*/ 108096 h 799317"/>
              <a:gd name="connsiteX4" fmla="*/ 514531 w 1339672"/>
              <a:gd name="connsiteY4" fmla="*/ 12776 h 799317"/>
              <a:gd name="connsiteX5" fmla="*/ 18858 w 1339672"/>
              <a:gd name="connsiteY5" fmla="*/ 493826 h 799317"/>
              <a:gd name="connsiteX6" fmla="*/ 623310 w 1339672"/>
              <a:gd name="connsiteY6" fmla="*/ 663490 h 799317"/>
              <a:gd name="connsiteX7" fmla="*/ 706273 w 1339672"/>
              <a:gd name="connsiteY7" fmla="*/ 799317 h 799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9672" h="799317">
                <a:moveTo>
                  <a:pt x="706273" y="799317"/>
                </a:moveTo>
                <a:cubicBezTo>
                  <a:pt x="789712" y="787887"/>
                  <a:pt x="857339" y="727879"/>
                  <a:pt x="898678" y="729403"/>
                </a:cubicBezTo>
                <a:cubicBezTo>
                  <a:pt x="967829" y="732070"/>
                  <a:pt x="1194947" y="660171"/>
                  <a:pt x="1257484" y="556620"/>
                </a:cubicBezTo>
                <a:cubicBezTo>
                  <a:pt x="1320021" y="453069"/>
                  <a:pt x="1397724" y="198737"/>
                  <a:pt x="1273899" y="108096"/>
                </a:cubicBezTo>
                <a:cubicBezTo>
                  <a:pt x="1150074" y="17455"/>
                  <a:pt x="717904" y="-22581"/>
                  <a:pt x="514531" y="12776"/>
                </a:cubicBezTo>
                <a:cubicBezTo>
                  <a:pt x="311158" y="48133"/>
                  <a:pt x="-91680" y="17349"/>
                  <a:pt x="18858" y="493826"/>
                </a:cubicBezTo>
                <a:cubicBezTo>
                  <a:pt x="48481" y="635749"/>
                  <a:pt x="581495" y="654822"/>
                  <a:pt x="623310" y="663490"/>
                </a:cubicBezTo>
                <a:cubicBezTo>
                  <a:pt x="804761" y="700161"/>
                  <a:pt x="706273" y="799317"/>
                  <a:pt x="706273" y="799317"/>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FCB1EDEC-C8DD-C63C-1557-32BDECCB20A6}"/>
              </a:ext>
            </a:extLst>
          </p:cNvPr>
          <p:cNvSpPr>
            <a:spLocks noGrp="1"/>
          </p:cNvSpPr>
          <p:nvPr>
            <p:ph type="title"/>
          </p:nvPr>
        </p:nvSpPr>
        <p:spPr>
          <a:xfrm>
            <a:off x="4272282" y="860609"/>
            <a:ext cx="4621687" cy="1258293"/>
          </a:xfrm>
        </p:spPr>
        <p:txBody>
          <a:bodyPr>
            <a:normAutofit/>
          </a:bodyPr>
          <a:lstStyle/>
          <a:p>
            <a:pPr algn="ctr"/>
            <a:r>
              <a:rPr lang="en-GB" dirty="0"/>
              <a:t>The Team!</a:t>
            </a:r>
            <a:endParaRPr lang="en-GB"/>
          </a:p>
        </p:txBody>
      </p:sp>
      <p:sp>
        <p:nvSpPr>
          <p:cNvPr id="3" name="Content Placeholder 2">
            <a:extLst>
              <a:ext uri="{FF2B5EF4-FFF2-40B4-BE49-F238E27FC236}">
                <a16:creationId xmlns:a16="http://schemas.microsoft.com/office/drawing/2014/main" id="{7C1AE6E4-77F2-81C4-9CEF-D56A53A867BD}"/>
              </a:ext>
            </a:extLst>
          </p:cNvPr>
          <p:cNvSpPr>
            <a:spLocks noGrp="1"/>
          </p:cNvSpPr>
          <p:nvPr>
            <p:ph idx="1"/>
          </p:nvPr>
        </p:nvSpPr>
        <p:spPr>
          <a:xfrm>
            <a:off x="7457702" y="2265829"/>
            <a:ext cx="4236001" cy="3501011"/>
          </a:xfrm>
        </p:spPr>
        <p:txBody>
          <a:bodyPr anchor="ctr">
            <a:normAutofit/>
          </a:bodyPr>
          <a:lstStyle/>
          <a:p>
            <a:pPr algn="ctr"/>
            <a:r>
              <a:rPr lang="en-GB" sz="4800" dirty="0"/>
              <a:t>Miss Alcock – Class Teacher</a:t>
            </a:r>
          </a:p>
          <a:p>
            <a:pPr algn="ctr"/>
            <a:r>
              <a:rPr lang="en-GB" sz="4800" dirty="0"/>
              <a:t>Mrs Watson - LSA</a:t>
            </a:r>
          </a:p>
        </p:txBody>
      </p:sp>
    </p:spTree>
    <p:extLst>
      <p:ext uri="{BB962C8B-B14F-4D97-AF65-F5344CB8AC3E}">
        <p14:creationId xmlns:p14="http://schemas.microsoft.com/office/powerpoint/2010/main" val="1090411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941E6-A539-FCF7-DD59-73CC5B673128}"/>
              </a:ext>
            </a:extLst>
          </p:cNvPr>
          <p:cNvSpPr>
            <a:spLocks noGrp="1"/>
          </p:cNvSpPr>
          <p:nvPr>
            <p:ph type="title"/>
          </p:nvPr>
        </p:nvSpPr>
        <p:spPr/>
        <p:txBody>
          <a:bodyPr/>
          <a:lstStyle/>
          <a:p>
            <a:r>
              <a:rPr lang="en-GB" dirty="0"/>
              <a:t>Year 2 Topics</a:t>
            </a:r>
          </a:p>
        </p:txBody>
      </p:sp>
      <p:graphicFrame>
        <p:nvGraphicFramePr>
          <p:cNvPr id="5" name="Content Placeholder 2">
            <a:extLst>
              <a:ext uri="{FF2B5EF4-FFF2-40B4-BE49-F238E27FC236}">
                <a16:creationId xmlns:a16="http://schemas.microsoft.com/office/drawing/2014/main" id="{23DDAB0E-FED4-7AAA-D9CC-88E3E6A9DBEF}"/>
              </a:ext>
            </a:extLst>
          </p:cNvPr>
          <p:cNvGraphicFramePr>
            <a:graphicFrameLocks noGrp="1"/>
          </p:cNvGraphicFramePr>
          <p:nvPr>
            <p:ph idx="1"/>
            <p:extLst>
              <p:ext uri="{D42A27DB-BD31-4B8C-83A1-F6EECF244321}">
                <p14:modId xmlns:p14="http://schemas.microsoft.com/office/powerpoint/2010/main" val="1891906316"/>
              </p:ext>
            </p:extLst>
          </p:nvPr>
        </p:nvGraphicFramePr>
        <p:xfrm>
          <a:off x="1020726" y="2089298"/>
          <a:ext cx="10333074" cy="38277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5423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7BC237-77DF-4DFB-94F7-DB493EDA1C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1233BC-71EC-887F-C5B3-82D74FB91CD7}"/>
              </a:ext>
            </a:extLst>
          </p:cNvPr>
          <p:cNvSpPr>
            <a:spLocks noGrp="1"/>
          </p:cNvSpPr>
          <p:nvPr>
            <p:ph type="title"/>
          </p:nvPr>
        </p:nvSpPr>
        <p:spPr>
          <a:xfrm>
            <a:off x="884904" y="974869"/>
            <a:ext cx="3790042" cy="4908263"/>
          </a:xfrm>
        </p:spPr>
        <p:txBody>
          <a:bodyPr>
            <a:normAutofit/>
          </a:bodyPr>
          <a:lstStyle/>
          <a:p>
            <a:pPr algn="ctr"/>
            <a:r>
              <a:rPr lang="en-GB" dirty="0"/>
              <a:t>School Trips</a:t>
            </a:r>
            <a:endParaRPr lang="en-GB"/>
          </a:p>
        </p:txBody>
      </p:sp>
      <p:graphicFrame>
        <p:nvGraphicFramePr>
          <p:cNvPr id="5" name="Content Placeholder 2">
            <a:extLst>
              <a:ext uri="{FF2B5EF4-FFF2-40B4-BE49-F238E27FC236}">
                <a16:creationId xmlns:a16="http://schemas.microsoft.com/office/drawing/2014/main" id="{C4FCCDA7-E6A6-7B20-2436-B6037C61808A}"/>
              </a:ext>
            </a:extLst>
          </p:cNvPr>
          <p:cNvGraphicFramePr>
            <a:graphicFrameLocks noGrp="1"/>
          </p:cNvGraphicFramePr>
          <p:nvPr>
            <p:ph idx="1"/>
            <p:extLst>
              <p:ext uri="{D42A27DB-BD31-4B8C-83A1-F6EECF244321}">
                <p14:modId xmlns:p14="http://schemas.microsoft.com/office/powerpoint/2010/main" val="2975510196"/>
              </p:ext>
            </p:extLst>
          </p:nvPr>
        </p:nvGraphicFramePr>
        <p:xfrm>
          <a:off x="5185533" y="628642"/>
          <a:ext cx="6383102" cy="56007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92218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D30EFE3-9611-4841-9BC3-E51D7A359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E589E0-0668-27A5-1F39-8B3A678CD11E}"/>
              </a:ext>
            </a:extLst>
          </p:cNvPr>
          <p:cNvSpPr>
            <a:spLocks noGrp="1"/>
          </p:cNvSpPr>
          <p:nvPr>
            <p:ph type="title"/>
          </p:nvPr>
        </p:nvSpPr>
        <p:spPr>
          <a:xfrm>
            <a:off x="1067225" y="0"/>
            <a:ext cx="10000521" cy="1731909"/>
          </a:xfrm>
        </p:spPr>
        <p:txBody>
          <a:bodyPr>
            <a:normAutofit/>
          </a:bodyPr>
          <a:lstStyle/>
          <a:p>
            <a:pPr algn="ctr"/>
            <a:r>
              <a:rPr lang="en-GB" dirty="0" err="1"/>
              <a:t>uNIFORM</a:t>
            </a:r>
            <a:endParaRPr lang="en-GB" dirty="0"/>
          </a:p>
        </p:txBody>
      </p:sp>
      <p:graphicFrame>
        <p:nvGraphicFramePr>
          <p:cNvPr id="5" name="Content Placeholder 2">
            <a:extLst>
              <a:ext uri="{FF2B5EF4-FFF2-40B4-BE49-F238E27FC236}">
                <a16:creationId xmlns:a16="http://schemas.microsoft.com/office/drawing/2014/main" id="{18EEDAFD-3064-D3E4-807F-32A6A641AAA6}"/>
              </a:ext>
            </a:extLst>
          </p:cNvPr>
          <p:cNvGraphicFramePr>
            <a:graphicFrameLocks noGrp="1"/>
          </p:cNvGraphicFramePr>
          <p:nvPr>
            <p:ph idx="1"/>
            <p:extLst>
              <p:ext uri="{D42A27DB-BD31-4B8C-83A1-F6EECF244321}">
                <p14:modId xmlns:p14="http://schemas.microsoft.com/office/powerpoint/2010/main" val="2152123919"/>
              </p:ext>
            </p:extLst>
          </p:nvPr>
        </p:nvGraphicFramePr>
        <p:xfrm>
          <a:off x="427703" y="1283110"/>
          <a:ext cx="11444749" cy="51029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4342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2B9E0-85EB-3ECC-C131-55B4A6B3EFE7}"/>
              </a:ext>
            </a:extLst>
          </p:cNvPr>
          <p:cNvSpPr>
            <a:spLocks noGrp="1"/>
          </p:cNvSpPr>
          <p:nvPr>
            <p:ph type="title"/>
          </p:nvPr>
        </p:nvSpPr>
        <p:spPr>
          <a:xfrm>
            <a:off x="977181" y="1193504"/>
            <a:ext cx="10028276" cy="4470991"/>
          </a:xfrm>
        </p:spPr>
        <p:txBody>
          <a:bodyPr>
            <a:normAutofit fontScale="90000"/>
          </a:bodyPr>
          <a:lstStyle/>
          <a:p>
            <a:r>
              <a:rPr lang="en-GB" dirty="0"/>
              <a:t>P.E.</a:t>
            </a:r>
            <a:br>
              <a:rPr lang="en-GB" dirty="0"/>
            </a:br>
            <a:br>
              <a:rPr lang="en-GB" dirty="0"/>
            </a:br>
            <a:r>
              <a:rPr lang="en-GB" dirty="0">
                <a:latin typeface="+mn-lt"/>
              </a:rPr>
              <a:t>Please ensure that your child arrives at school on their P.E. days wearing the correct P.E. kit (this is still uniform). Your child will remain in their P.E kit throughout the day to reduce the amount of items brought into school. </a:t>
            </a:r>
            <a:br>
              <a:rPr lang="en-GB" dirty="0">
                <a:latin typeface="+mn-lt"/>
              </a:rPr>
            </a:br>
            <a:r>
              <a:rPr lang="en-GB" dirty="0">
                <a:latin typeface="+mn-lt"/>
              </a:rPr>
              <a:t>Year 2’s P.E. days are Mondays (outdoor) and Wednesdays (indoor).</a:t>
            </a:r>
            <a:br>
              <a:rPr lang="en-GB" dirty="0"/>
            </a:br>
            <a:endParaRPr lang="en-GB" dirty="0"/>
          </a:p>
        </p:txBody>
      </p:sp>
    </p:spTree>
    <p:extLst>
      <p:ext uri="{BB962C8B-B14F-4D97-AF65-F5344CB8AC3E}">
        <p14:creationId xmlns:p14="http://schemas.microsoft.com/office/powerpoint/2010/main" val="2263205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8A850-A33A-2AA8-0CF0-2BB8AFF853B6}"/>
              </a:ext>
            </a:extLst>
          </p:cNvPr>
          <p:cNvSpPr>
            <a:spLocks noGrp="1"/>
          </p:cNvSpPr>
          <p:nvPr>
            <p:ph type="title"/>
          </p:nvPr>
        </p:nvSpPr>
        <p:spPr/>
        <p:txBody>
          <a:bodyPr/>
          <a:lstStyle/>
          <a:p>
            <a:r>
              <a:rPr lang="en-GB" dirty="0"/>
              <a:t>Expectations for pe kits</a:t>
            </a:r>
          </a:p>
        </p:txBody>
      </p:sp>
      <p:sp>
        <p:nvSpPr>
          <p:cNvPr id="4" name="Content Placeholder 2">
            <a:extLst>
              <a:ext uri="{FF2B5EF4-FFF2-40B4-BE49-F238E27FC236}">
                <a16:creationId xmlns:a16="http://schemas.microsoft.com/office/drawing/2014/main" id="{8C9D31C0-E555-228E-CB0E-75AC41E7807B}"/>
              </a:ext>
            </a:extLst>
          </p:cNvPr>
          <p:cNvSpPr>
            <a:spLocks noGrp="1"/>
          </p:cNvSpPr>
          <p:nvPr>
            <p:ph idx="1"/>
          </p:nvPr>
        </p:nvSpPr>
        <p:spPr>
          <a:xfrm>
            <a:off x="737734" y="1675493"/>
            <a:ext cx="5554209" cy="3827463"/>
          </a:xfrm>
        </p:spPr>
        <p:txBody>
          <a:bodyPr>
            <a:normAutofit fontScale="62500" lnSpcReduction="20000"/>
          </a:bodyPr>
          <a:lstStyle/>
          <a:p>
            <a:endParaRPr lang="en-GB" dirty="0"/>
          </a:p>
          <a:p>
            <a:r>
              <a:rPr lang="en-GB" sz="7000" dirty="0"/>
              <a:t>Indoor:-</a:t>
            </a:r>
          </a:p>
          <a:p>
            <a:r>
              <a:rPr lang="en-GB" sz="7000" dirty="0"/>
              <a:t>Black/navy shorts</a:t>
            </a:r>
          </a:p>
          <a:p>
            <a:r>
              <a:rPr lang="en-GB" sz="7000" dirty="0"/>
              <a:t>Plain white T-shirt/white polo shirt</a:t>
            </a:r>
          </a:p>
          <a:p>
            <a:r>
              <a:rPr lang="en-GB" sz="7000" dirty="0"/>
              <a:t>Black plimsolls/trainers</a:t>
            </a:r>
          </a:p>
          <a:p>
            <a:endParaRPr lang="en-GB" sz="7000" dirty="0"/>
          </a:p>
          <a:p>
            <a:endParaRPr lang="en-GB" dirty="0"/>
          </a:p>
          <a:p>
            <a:endParaRPr lang="en-GB" dirty="0"/>
          </a:p>
        </p:txBody>
      </p:sp>
      <p:sp>
        <p:nvSpPr>
          <p:cNvPr id="5" name="Content Placeholder 2">
            <a:extLst>
              <a:ext uri="{FF2B5EF4-FFF2-40B4-BE49-F238E27FC236}">
                <a16:creationId xmlns:a16="http://schemas.microsoft.com/office/drawing/2014/main" id="{A8E4AAE9-A224-9307-F6F9-352166516BC0}"/>
              </a:ext>
            </a:extLst>
          </p:cNvPr>
          <p:cNvSpPr txBox="1">
            <a:spLocks/>
          </p:cNvSpPr>
          <p:nvPr/>
        </p:nvSpPr>
        <p:spPr>
          <a:xfrm>
            <a:off x="6727371" y="1823918"/>
            <a:ext cx="4626428" cy="3488312"/>
          </a:xfrm>
          <a:prstGeom prst="rect">
            <a:avLst/>
          </a:prstGeom>
        </p:spPr>
        <p:txBody>
          <a:bodyPr vert="horz" lIns="91440" tIns="45720" rIns="91440" bIns="45720" rtlCol="0">
            <a:normAutofit fontScale="55000" lnSpcReduction="20000"/>
          </a:bodyPr>
          <a:lst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7000" dirty="0"/>
              <a:t>Outdoor:-</a:t>
            </a:r>
          </a:p>
          <a:p>
            <a:r>
              <a:rPr lang="en-GB" sz="7000" dirty="0"/>
              <a:t>Navy jogging bottoms</a:t>
            </a:r>
          </a:p>
          <a:p>
            <a:r>
              <a:rPr lang="en-GB" sz="7000" dirty="0"/>
              <a:t>Plain white T-shirt/white polo shirt</a:t>
            </a:r>
          </a:p>
          <a:p>
            <a:r>
              <a:rPr lang="en-GB" sz="7000" dirty="0"/>
              <a:t>Navy sweatshirt/hoodie</a:t>
            </a:r>
          </a:p>
          <a:p>
            <a:r>
              <a:rPr lang="en-GB" sz="7000" dirty="0"/>
              <a:t>trainers</a:t>
            </a:r>
          </a:p>
          <a:p>
            <a:endParaRPr lang="en-GB" sz="7000" dirty="0"/>
          </a:p>
          <a:p>
            <a:endParaRPr lang="en-GB" dirty="0"/>
          </a:p>
        </p:txBody>
      </p:sp>
      <p:sp>
        <p:nvSpPr>
          <p:cNvPr id="7" name="TextBox 6">
            <a:extLst>
              <a:ext uri="{FF2B5EF4-FFF2-40B4-BE49-F238E27FC236}">
                <a16:creationId xmlns:a16="http://schemas.microsoft.com/office/drawing/2014/main" id="{628B656A-82E9-11ED-1338-06BC1B337993}"/>
              </a:ext>
            </a:extLst>
          </p:cNvPr>
          <p:cNvSpPr txBox="1"/>
          <p:nvPr/>
        </p:nvSpPr>
        <p:spPr>
          <a:xfrm>
            <a:off x="1020724" y="4902791"/>
            <a:ext cx="9916885" cy="1200329"/>
          </a:xfrm>
          <a:prstGeom prst="rect">
            <a:avLst/>
          </a:prstGeom>
          <a:noFill/>
        </p:spPr>
        <p:txBody>
          <a:bodyPr wrap="square">
            <a:spAutoFit/>
          </a:bodyPr>
          <a:lstStyle/>
          <a:p>
            <a:pPr algn="ctr"/>
            <a:r>
              <a:rPr lang="en-GB" sz="3600" b="1" dirty="0"/>
              <a:t>No earrings are allowed to be worn during any P.E. lessons. </a:t>
            </a:r>
          </a:p>
          <a:p>
            <a:pPr algn="ctr"/>
            <a:r>
              <a:rPr lang="en-GB" sz="3600" b="1" dirty="0"/>
              <a:t>Please make sure long hair is tied up for safety.</a:t>
            </a:r>
          </a:p>
        </p:txBody>
      </p:sp>
    </p:spTree>
    <p:extLst>
      <p:ext uri="{BB962C8B-B14F-4D97-AF65-F5344CB8AC3E}">
        <p14:creationId xmlns:p14="http://schemas.microsoft.com/office/powerpoint/2010/main" val="3690725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795E2AC-53C4-48AB-A681-BAF4A9F98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D0B69F8-08B8-43D5-9123-0F4B08B67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19754" flipH="1" flipV="1">
            <a:off x="674976" y="2313053"/>
            <a:ext cx="5625334" cy="4491543"/>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59010"/>
              <a:gd name="connsiteY0" fmla="*/ 725435 h 725435"/>
              <a:gd name="connsiteX1" fmla="*/ 408106 w 959010"/>
              <a:gd name="connsiteY1" fmla="*/ 662779 h 725435"/>
              <a:gd name="connsiteX2" fmla="*/ 805685 w 959010"/>
              <a:gd name="connsiteY2" fmla="*/ 523410 h 725435"/>
              <a:gd name="connsiteX3" fmla="*/ 954560 w 959010"/>
              <a:gd name="connsiteY3" fmla="*/ 257282 h 725435"/>
              <a:gd name="connsiteX4" fmla="*/ 674525 w 959010"/>
              <a:gd name="connsiteY4" fmla="*/ 5631 h 725435"/>
              <a:gd name="connsiteX5" fmla="*/ 15300 w 959010"/>
              <a:gd name="connsiteY5" fmla="*/ 246614 h 725435"/>
              <a:gd name="connsiteX6" fmla="*/ 217325 w 959010"/>
              <a:gd name="connsiteY6" fmla="*/ 650664 h 725435"/>
              <a:gd name="connsiteX7" fmla="*/ 284667 w 959010"/>
              <a:gd name="connsiteY7" fmla="*/ 725435 h 725435"/>
              <a:gd name="connsiteX0" fmla="*/ 284667 w 967667"/>
              <a:gd name="connsiteY0" fmla="*/ 725435 h 725435"/>
              <a:gd name="connsiteX1" fmla="*/ 408106 w 967667"/>
              <a:gd name="connsiteY1" fmla="*/ 662779 h 725435"/>
              <a:gd name="connsiteX2" fmla="*/ 868683 w 967667"/>
              <a:gd name="connsiteY2" fmla="*/ 556279 h 725435"/>
              <a:gd name="connsiteX3" fmla="*/ 954560 w 967667"/>
              <a:gd name="connsiteY3" fmla="*/ 257282 h 725435"/>
              <a:gd name="connsiteX4" fmla="*/ 674525 w 967667"/>
              <a:gd name="connsiteY4" fmla="*/ 5631 h 725435"/>
              <a:gd name="connsiteX5" fmla="*/ 15300 w 967667"/>
              <a:gd name="connsiteY5" fmla="*/ 246614 h 725435"/>
              <a:gd name="connsiteX6" fmla="*/ 217325 w 967667"/>
              <a:gd name="connsiteY6" fmla="*/ 650664 h 725435"/>
              <a:gd name="connsiteX7" fmla="*/ 284667 w 967667"/>
              <a:gd name="connsiteY7" fmla="*/ 725435 h 725435"/>
              <a:gd name="connsiteX0" fmla="*/ 284667 w 966979"/>
              <a:gd name="connsiteY0" fmla="*/ 685615 h 685615"/>
              <a:gd name="connsiteX1" fmla="*/ 408106 w 966979"/>
              <a:gd name="connsiteY1" fmla="*/ 622959 h 685615"/>
              <a:gd name="connsiteX2" fmla="*/ 868683 w 966979"/>
              <a:gd name="connsiteY2" fmla="*/ 516459 h 685615"/>
              <a:gd name="connsiteX3" fmla="*/ 954560 w 966979"/>
              <a:gd name="connsiteY3" fmla="*/ 217462 h 685615"/>
              <a:gd name="connsiteX4" fmla="*/ 684112 w 966979"/>
              <a:gd name="connsiteY4" fmla="*/ 9636 h 685615"/>
              <a:gd name="connsiteX5" fmla="*/ 15300 w 966979"/>
              <a:gd name="connsiteY5" fmla="*/ 206794 h 685615"/>
              <a:gd name="connsiteX6" fmla="*/ 217325 w 966979"/>
              <a:gd name="connsiteY6" fmla="*/ 610844 h 685615"/>
              <a:gd name="connsiteX7" fmla="*/ 284667 w 966979"/>
              <a:gd name="connsiteY7" fmla="*/ 685615 h 685615"/>
              <a:gd name="connsiteX0" fmla="*/ 283787 w 966099"/>
              <a:gd name="connsiteY0" fmla="*/ 685615 h 685615"/>
              <a:gd name="connsiteX1" fmla="*/ 407226 w 966099"/>
              <a:gd name="connsiteY1" fmla="*/ 622959 h 685615"/>
              <a:gd name="connsiteX2" fmla="*/ 867803 w 966099"/>
              <a:gd name="connsiteY2" fmla="*/ 516459 h 685615"/>
              <a:gd name="connsiteX3" fmla="*/ 953680 w 966099"/>
              <a:gd name="connsiteY3" fmla="*/ 217462 h 685615"/>
              <a:gd name="connsiteX4" fmla="*/ 683232 w 966099"/>
              <a:gd name="connsiteY4" fmla="*/ 9636 h 685615"/>
              <a:gd name="connsiteX5" fmla="*/ 14420 w 966099"/>
              <a:gd name="connsiteY5" fmla="*/ 206794 h 685615"/>
              <a:gd name="connsiteX6" fmla="*/ 221923 w 966099"/>
              <a:gd name="connsiteY6" fmla="*/ 610844 h 685615"/>
              <a:gd name="connsiteX7" fmla="*/ 283787 w 966099"/>
              <a:gd name="connsiteY7" fmla="*/ 685615 h 685615"/>
              <a:gd name="connsiteX0" fmla="*/ 282418 w 966099"/>
              <a:gd name="connsiteY0" fmla="*/ 671920 h 671920"/>
              <a:gd name="connsiteX1" fmla="*/ 407226 w 966099"/>
              <a:gd name="connsiteY1" fmla="*/ 622959 h 671920"/>
              <a:gd name="connsiteX2" fmla="*/ 867803 w 966099"/>
              <a:gd name="connsiteY2" fmla="*/ 516459 h 671920"/>
              <a:gd name="connsiteX3" fmla="*/ 953680 w 966099"/>
              <a:gd name="connsiteY3" fmla="*/ 217462 h 671920"/>
              <a:gd name="connsiteX4" fmla="*/ 683232 w 966099"/>
              <a:gd name="connsiteY4" fmla="*/ 9636 h 671920"/>
              <a:gd name="connsiteX5" fmla="*/ 14420 w 966099"/>
              <a:gd name="connsiteY5" fmla="*/ 206794 h 671920"/>
              <a:gd name="connsiteX6" fmla="*/ 221923 w 966099"/>
              <a:gd name="connsiteY6" fmla="*/ 610844 h 671920"/>
              <a:gd name="connsiteX7" fmla="*/ 282418 w 966099"/>
              <a:gd name="connsiteY7" fmla="*/ 671920 h 671920"/>
              <a:gd name="connsiteX0" fmla="*/ 282418 w 966099"/>
              <a:gd name="connsiteY0" fmla="*/ 671920 h 672429"/>
              <a:gd name="connsiteX1" fmla="*/ 338878 w 966099"/>
              <a:gd name="connsiteY1" fmla="*/ 639121 h 672429"/>
              <a:gd name="connsiteX2" fmla="*/ 407226 w 966099"/>
              <a:gd name="connsiteY2" fmla="*/ 622959 h 672429"/>
              <a:gd name="connsiteX3" fmla="*/ 867803 w 966099"/>
              <a:gd name="connsiteY3" fmla="*/ 516459 h 672429"/>
              <a:gd name="connsiteX4" fmla="*/ 953680 w 966099"/>
              <a:gd name="connsiteY4" fmla="*/ 217462 h 672429"/>
              <a:gd name="connsiteX5" fmla="*/ 683232 w 966099"/>
              <a:gd name="connsiteY5" fmla="*/ 9636 h 672429"/>
              <a:gd name="connsiteX6" fmla="*/ 14420 w 966099"/>
              <a:gd name="connsiteY6" fmla="*/ 206794 h 672429"/>
              <a:gd name="connsiteX7" fmla="*/ 221923 w 966099"/>
              <a:gd name="connsiteY7" fmla="*/ 610844 h 672429"/>
              <a:gd name="connsiteX8" fmla="*/ 282418 w 966099"/>
              <a:gd name="connsiteY8" fmla="*/ 671920 h 672429"/>
              <a:gd name="connsiteX0" fmla="*/ 282418 w 966099"/>
              <a:gd name="connsiteY0" fmla="*/ 671920 h 672356"/>
              <a:gd name="connsiteX1" fmla="*/ 337508 w 966099"/>
              <a:gd name="connsiteY1" fmla="*/ 633643 h 672356"/>
              <a:gd name="connsiteX2" fmla="*/ 407226 w 966099"/>
              <a:gd name="connsiteY2" fmla="*/ 622959 h 672356"/>
              <a:gd name="connsiteX3" fmla="*/ 867803 w 966099"/>
              <a:gd name="connsiteY3" fmla="*/ 516459 h 672356"/>
              <a:gd name="connsiteX4" fmla="*/ 953680 w 966099"/>
              <a:gd name="connsiteY4" fmla="*/ 217462 h 672356"/>
              <a:gd name="connsiteX5" fmla="*/ 683232 w 966099"/>
              <a:gd name="connsiteY5" fmla="*/ 9636 h 672356"/>
              <a:gd name="connsiteX6" fmla="*/ 14420 w 966099"/>
              <a:gd name="connsiteY6" fmla="*/ 206794 h 672356"/>
              <a:gd name="connsiteX7" fmla="*/ 221923 w 966099"/>
              <a:gd name="connsiteY7" fmla="*/ 610844 h 672356"/>
              <a:gd name="connsiteX8" fmla="*/ 282418 w 966099"/>
              <a:gd name="connsiteY8" fmla="*/ 671920 h 672356"/>
              <a:gd name="connsiteX0" fmla="*/ 282418 w 966099"/>
              <a:gd name="connsiteY0" fmla="*/ 671920 h 671920"/>
              <a:gd name="connsiteX1" fmla="*/ 337508 w 966099"/>
              <a:gd name="connsiteY1" fmla="*/ 633643 h 671920"/>
              <a:gd name="connsiteX2" fmla="*/ 407226 w 966099"/>
              <a:gd name="connsiteY2" fmla="*/ 622959 h 671920"/>
              <a:gd name="connsiteX3" fmla="*/ 867803 w 966099"/>
              <a:gd name="connsiteY3" fmla="*/ 516459 h 671920"/>
              <a:gd name="connsiteX4" fmla="*/ 953680 w 966099"/>
              <a:gd name="connsiteY4" fmla="*/ 217462 h 671920"/>
              <a:gd name="connsiteX5" fmla="*/ 683232 w 966099"/>
              <a:gd name="connsiteY5" fmla="*/ 9636 h 671920"/>
              <a:gd name="connsiteX6" fmla="*/ 14420 w 966099"/>
              <a:gd name="connsiteY6" fmla="*/ 206794 h 671920"/>
              <a:gd name="connsiteX7" fmla="*/ 221923 w 966099"/>
              <a:gd name="connsiteY7" fmla="*/ 610844 h 671920"/>
              <a:gd name="connsiteX8" fmla="*/ 282418 w 96609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343"/>
              <a:gd name="connsiteY0" fmla="*/ 671920 h 671920"/>
              <a:gd name="connsiteX1" fmla="*/ 337508 w 965343"/>
              <a:gd name="connsiteY1" fmla="*/ 633643 h 671920"/>
              <a:gd name="connsiteX2" fmla="*/ 437355 w 965343"/>
              <a:gd name="connsiteY2" fmla="*/ 631177 h 671920"/>
              <a:gd name="connsiteX3" fmla="*/ 867803 w 965343"/>
              <a:gd name="connsiteY3" fmla="*/ 516459 h 671920"/>
              <a:gd name="connsiteX4" fmla="*/ 953680 w 965343"/>
              <a:gd name="connsiteY4" fmla="*/ 217462 h 671920"/>
              <a:gd name="connsiteX5" fmla="*/ 683232 w 965343"/>
              <a:gd name="connsiteY5" fmla="*/ 9636 h 671920"/>
              <a:gd name="connsiteX6" fmla="*/ 14420 w 965343"/>
              <a:gd name="connsiteY6" fmla="*/ 206794 h 671920"/>
              <a:gd name="connsiteX7" fmla="*/ 221923 w 965343"/>
              <a:gd name="connsiteY7" fmla="*/ 610844 h 671920"/>
              <a:gd name="connsiteX8" fmla="*/ 282418 w 965343"/>
              <a:gd name="connsiteY8" fmla="*/ 671920 h 671920"/>
              <a:gd name="connsiteX0" fmla="*/ 282418 w 964893"/>
              <a:gd name="connsiteY0" fmla="*/ 664870 h 664870"/>
              <a:gd name="connsiteX1" fmla="*/ 337508 w 964893"/>
              <a:gd name="connsiteY1" fmla="*/ 626593 h 664870"/>
              <a:gd name="connsiteX2" fmla="*/ 437355 w 964893"/>
              <a:gd name="connsiteY2" fmla="*/ 624127 h 664870"/>
              <a:gd name="connsiteX3" fmla="*/ 867803 w 964893"/>
              <a:gd name="connsiteY3" fmla="*/ 509409 h 664870"/>
              <a:gd name="connsiteX4" fmla="*/ 953680 w 964893"/>
              <a:gd name="connsiteY4" fmla="*/ 210412 h 664870"/>
              <a:gd name="connsiteX5" fmla="*/ 689605 w 964893"/>
              <a:gd name="connsiteY5" fmla="*/ 10843 h 664870"/>
              <a:gd name="connsiteX6" fmla="*/ 14420 w 964893"/>
              <a:gd name="connsiteY6" fmla="*/ 199744 h 664870"/>
              <a:gd name="connsiteX7" fmla="*/ 221923 w 964893"/>
              <a:gd name="connsiteY7" fmla="*/ 603794 h 664870"/>
              <a:gd name="connsiteX8" fmla="*/ 282418 w 964893"/>
              <a:gd name="connsiteY8" fmla="*/ 664870 h 664870"/>
              <a:gd name="connsiteX0" fmla="*/ 288372 w 970847"/>
              <a:gd name="connsiteY0" fmla="*/ 654213 h 654213"/>
              <a:gd name="connsiteX1" fmla="*/ 343462 w 970847"/>
              <a:gd name="connsiteY1" fmla="*/ 615936 h 654213"/>
              <a:gd name="connsiteX2" fmla="*/ 443309 w 970847"/>
              <a:gd name="connsiteY2" fmla="*/ 613470 h 654213"/>
              <a:gd name="connsiteX3" fmla="*/ 873757 w 970847"/>
              <a:gd name="connsiteY3" fmla="*/ 498752 h 654213"/>
              <a:gd name="connsiteX4" fmla="*/ 959634 w 970847"/>
              <a:gd name="connsiteY4" fmla="*/ 199755 h 654213"/>
              <a:gd name="connsiteX5" fmla="*/ 695559 w 970847"/>
              <a:gd name="connsiteY5" fmla="*/ 186 h 654213"/>
              <a:gd name="connsiteX6" fmla="*/ 13395 w 970847"/>
              <a:gd name="connsiteY6" fmla="*/ 233317 h 654213"/>
              <a:gd name="connsiteX7" fmla="*/ 227877 w 970847"/>
              <a:gd name="connsiteY7" fmla="*/ 593137 h 654213"/>
              <a:gd name="connsiteX8" fmla="*/ 288372 w 970847"/>
              <a:gd name="connsiteY8" fmla="*/ 654213 h 654213"/>
              <a:gd name="connsiteX0" fmla="*/ 291425 w 973900"/>
              <a:gd name="connsiteY0" fmla="*/ 654213 h 654213"/>
              <a:gd name="connsiteX1" fmla="*/ 346515 w 973900"/>
              <a:gd name="connsiteY1" fmla="*/ 615936 h 654213"/>
              <a:gd name="connsiteX2" fmla="*/ 446362 w 973900"/>
              <a:gd name="connsiteY2" fmla="*/ 613470 h 654213"/>
              <a:gd name="connsiteX3" fmla="*/ 876810 w 973900"/>
              <a:gd name="connsiteY3" fmla="*/ 498752 h 654213"/>
              <a:gd name="connsiteX4" fmla="*/ 962687 w 973900"/>
              <a:gd name="connsiteY4" fmla="*/ 199755 h 654213"/>
              <a:gd name="connsiteX5" fmla="*/ 698612 w 973900"/>
              <a:gd name="connsiteY5" fmla="*/ 186 h 654213"/>
              <a:gd name="connsiteX6" fmla="*/ 16448 w 973900"/>
              <a:gd name="connsiteY6" fmla="*/ 233317 h 654213"/>
              <a:gd name="connsiteX7" fmla="*/ 230930 w 973900"/>
              <a:gd name="connsiteY7" fmla="*/ 593137 h 654213"/>
              <a:gd name="connsiteX8" fmla="*/ 291425 w 973900"/>
              <a:gd name="connsiteY8" fmla="*/ 654213 h 654213"/>
              <a:gd name="connsiteX0" fmla="*/ 291425 w 973900"/>
              <a:gd name="connsiteY0" fmla="*/ 655114 h 655114"/>
              <a:gd name="connsiteX1" fmla="*/ 346515 w 973900"/>
              <a:gd name="connsiteY1" fmla="*/ 616837 h 655114"/>
              <a:gd name="connsiteX2" fmla="*/ 446362 w 973900"/>
              <a:gd name="connsiteY2" fmla="*/ 614371 h 655114"/>
              <a:gd name="connsiteX3" fmla="*/ 876810 w 973900"/>
              <a:gd name="connsiteY3" fmla="*/ 499653 h 655114"/>
              <a:gd name="connsiteX4" fmla="*/ 962687 w 973900"/>
              <a:gd name="connsiteY4" fmla="*/ 200656 h 655114"/>
              <a:gd name="connsiteX5" fmla="*/ 698612 w 973900"/>
              <a:gd name="connsiteY5" fmla="*/ 1087 h 655114"/>
              <a:gd name="connsiteX6" fmla="*/ 16448 w 973900"/>
              <a:gd name="connsiteY6" fmla="*/ 234218 h 655114"/>
              <a:gd name="connsiteX7" fmla="*/ 230930 w 973900"/>
              <a:gd name="connsiteY7" fmla="*/ 594038 h 655114"/>
              <a:gd name="connsiteX8" fmla="*/ 291425 w 973900"/>
              <a:gd name="connsiteY8" fmla="*/ 655114 h 655114"/>
              <a:gd name="connsiteX0" fmla="*/ 291425 w 975164"/>
              <a:gd name="connsiteY0" fmla="*/ 647870 h 647870"/>
              <a:gd name="connsiteX1" fmla="*/ 346515 w 975164"/>
              <a:gd name="connsiteY1" fmla="*/ 609593 h 647870"/>
              <a:gd name="connsiteX2" fmla="*/ 446362 w 975164"/>
              <a:gd name="connsiteY2" fmla="*/ 607127 h 647870"/>
              <a:gd name="connsiteX3" fmla="*/ 876810 w 975164"/>
              <a:gd name="connsiteY3" fmla="*/ 492409 h 647870"/>
              <a:gd name="connsiteX4" fmla="*/ 962687 w 975164"/>
              <a:gd name="connsiteY4" fmla="*/ 193412 h 647870"/>
              <a:gd name="connsiteX5" fmla="*/ 680730 w 975164"/>
              <a:gd name="connsiteY5" fmla="*/ 1283 h 647870"/>
              <a:gd name="connsiteX6" fmla="*/ 16448 w 975164"/>
              <a:gd name="connsiteY6" fmla="*/ 226974 h 647870"/>
              <a:gd name="connsiteX7" fmla="*/ 230930 w 975164"/>
              <a:gd name="connsiteY7" fmla="*/ 586794 h 647870"/>
              <a:gd name="connsiteX8" fmla="*/ 291425 w 975164"/>
              <a:gd name="connsiteY8" fmla="*/ 647870 h 647870"/>
              <a:gd name="connsiteX0" fmla="*/ 291425 w 975164"/>
              <a:gd name="connsiteY0" fmla="*/ 651964 h 651964"/>
              <a:gd name="connsiteX1" fmla="*/ 346515 w 975164"/>
              <a:gd name="connsiteY1" fmla="*/ 613687 h 651964"/>
              <a:gd name="connsiteX2" fmla="*/ 446362 w 975164"/>
              <a:gd name="connsiteY2" fmla="*/ 611221 h 651964"/>
              <a:gd name="connsiteX3" fmla="*/ 876810 w 975164"/>
              <a:gd name="connsiteY3" fmla="*/ 496503 h 651964"/>
              <a:gd name="connsiteX4" fmla="*/ 962687 w 975164"/>
              <a:gd name="connsiteY4" fmla="*/ 197506 h 651964"/>
              <a:gd name="connsiteX5" fmla="*/ 680730 w 975164"/>
              <a:gd name="connsiteY5" fmla="*/ 5377 h 651964"/>
              <a:gd name="connsiteX6" fmla="*/ 218522 w 975164"/>
              <a:gd name="connsiteY6" fmla="*/ 68738 h 651964"/>
              <a:gd name="connsiteX7" fmla="*/ 16448 w 975164"/>
              <a:gd name="connsiteY7" fmla="*/ 231068 h 651964"/>
              <a:gd name="connsiteX8" fmla="*/ 230930 w 975164"/>
              <a:gd name="connsiteY8" fmla="*/ 590888 h 651964"/>
              <a:gd name="connsiteX9" fmla="*/ 291425 w 975164"/>
              <a:gd name="connsiteY9" fmla="*/ 651964 h 651964"/>
              <a:gd name="connsiteX0" fmla="*/ 291425 w 975164"/>
              <a:gd name="connsiteY0" fmla="*/ 651964 h 651964"/>
              <a:gd name="connsiteX1" fmla="*/ 346515 w 975164"/>
              <a:gd name="connsiteY1" fmla="*/ 613687 h 651964"/>
              <a:gd name="connsiteX2" fmla="*/ 446362 w 975164"/>
              <a:gd name="connsiteY2" fmla="*/ 611221 h 651964"/>
              <a:gd name="connsiteX3" fmla="*/ 876810 w 975164"/>
              <a:gd name="connsiteY3" fmla="*/ 496503 h 651964"/>
              <a:gd name="connsiteX4" fmla="*/ 962687 w 975164"/>
              <a:gd name="connsiteY4" fmla="*/ 197506 h 651964"/>
              <a:gd name="connsiteX5" fmla="*/ 680730 w 975164"/>
              <a:gd name="connsiteY5" fmla="*/ 5377 h 651964"/>
              <a:gd name="connsiteX6" fmla="*/ 218522 w 975164"/>
              <a:gd name="connsiteY6" fmla="*/ 68738 h 651964"/>
              <a:gd name="connsiteX7" fmla="*/ 16448 w 975164"/>
              <a:gd name="connsiteY7" fmla="*/ 231068 h 651964"/>
              <a:gd name="connsiteX8" fmla="*/ 230930 w 975164"/>
              <a:gd name="connsiteY8" fmla="*/ 590888 h 651964"/>
              <a:gd name="connsiteX9" fmla="*/ 291425 w 975164"/>
              <a:gd name="connsiteY9" fmla="*/ 651964 h 651964"/>
              <a:gd name="connsiteX0" fmla="*/ 291425 w 975164"/>
              <a:gd name="connsiteY0" fmla="*/ 651767 h 651767"/>
              <a:gd name="connsiteX1" fmla="*/ 346515 w 975164"/>
              <a:gd name="connsiteY1" fmla="*/ 613490 h 651767"/>
              <a:gd name="connsiteX2" fmla="*/ 446362 w 975164"/>
              <a:gd name="connsiteY2" fmla="*/ 611024 h 651767"/>
              <a:gd name="connsiteX3" fmla="*/ 876810 w 975164"/>
              <a:gd name="connsiteY3" fmla="*/ 496306 h 651767"/>
              <a:gd name="connsiteX4" fmla="*/ 962687 w 975164"/>
              <a:gd name="connsiteY4" fmla="*/ 197309 h 651767"/>
              <a:gd name="connsiteX5" fmla="*/ 680730 w 975164"/>
              <a:gd name="connsiteY5" fmla="*/ 5180 h 651767"/>
              <a:gd name="connsiteX6" fmla="*/ 201924 w 975164"/>
              <a:gd name="connsiteY6" fmla="*/ 69993 h 651767"/>
              <a:gd name="connsiteX7" fmla="*/ 16448 w 975164"/>
              <a:gd name="connsiteY7" fmla="*/ 230871 h 651767"/>
              <a:gd name="connsiteX8" fmla="*/ 230930 w 975164"/>
              <a:gd name="connsiteY8" fmla="*/ 590691 h 651767"/>
              <a:gd name="connsiteX9" fmla="*/ 291425 w 975164"/>
              <a:gd name="connsiteY9" fmla="*/ 651767 h 651767"/>
              <a:gd name="connsiteX0" fmla="*/ 291319 w 975058"/>
              <a:gd name="connsiteY0" fmla="*/ 651767 h 651767"/>
              <a:gd name="connsiteX1" fmla="*/ 346409 w 975058"/>
              <a:gd name="connsiteY1" fmla="*/ 613490 h 651767"/>
              <a:gd name="connsiteX2" fmla="*/ 446256 w 975058"/>
              <a:gd name="connsiteY2" fmla="*/ 611024 h 651767"/>
              <a:gd name="connsiteX3" fmla="*/ 876704 w 975058"/>
              <a:gd name="connsiteY3" fmla="*/ 496306 h 651767"/>
              <a:gd name="connsiteX4" fmla="*/ 962581 w 975058"/>
              <a:gd name="connsiteY4" fmla="*/ 197309 h 651767"/>
              <a:gd name="connsiteX5" fmla="*/ 680624 w 975058"/>
              <a:gd name="connsiteY5" fmla="*/ 5180 h 651767"/>
              <a:gd name="connsiteX6" fmla="*/ 201818 w 975058"/>
              <a:gd name="connsiteY6" fmla="*/ 69993 h 651767"/>
              <a:gd name="connsiteX7" fmla="*/ 16468 w 975058"/>
              <a:gd name="connsiteY7" fmla="*/ 247811 h 651767"/>
              <a:gd name="connsiteX8" fmla="*/ 230824 w 975058"/>
              <a:gd name="connsiteY8" fmla="*/ 590691 h 651767"/>
              <a:gd name="connsiteX9" fmla="*/ 291319 w 975058"/>
              <a:gd name="connsiteY9" fmla="*/ 651767 h 651767"/>
              <a:gd name="connsiteX0" fmla="*/ 294026 w 977765"/>
              <a:gd name="connsiteY0" fmla="*/ 651767 h 651767"/>
              <a:gd name="connsiteX1" fmla="*/ 349116 w 977765"/>
              <a:gd name="connsiteY1" fmla="*/ 613490 h 651767"/>
              <a:gd name="connsiteX2" fmla="*/ 448963 w 977765"/>
              <a:gd name="connsiteY2" fmla="*/ 611024 h 651767"/>
              <a:gd name="connsiteX3" fmla="*/ 879411 w 977765"/>
              <a:gd name="connsiteY3" fmla="*/ 496306 h 651767"/>
              <a:gd name="connsiteX4" fmla="*/ 965288 w 977765"/>
              <a:gd name="connsiteY4" fmla="*/ 197309 h 651767"/>
              <a:gd name="connsiteX5" fmla="*/ 683331 w 977765"/>
              <a:gd name="connsiteY5" fmla="*/ 5180 h 651767"/>
              <a:gd name="connsiteX6" fmla="*/ 204525 w 977765"/>
              <a:gd name="connsiteY6" fmla="*/ 69993 h 651767"/>
              <a:gd name="connsiteX7" fmla="*/ 19175 w 977765"/>
              <a:gd name="connsiteY7" fmla="*/ 247811 h 651767"/>
              <a:gd name="connsiteX8" fmla="*/ 233531 w 977765"/>
              <a:gd name="connsiteY8" fmla="*/ 590691 h 651767"/>
              <a:gd name="connsiteX9" fmla="*/ 294026 w 977765"/>
              <a:gd name="connsiteY9" fmla="*/ 651767 h 651767"/>
              <a:gd name="connsiteX0" fmla="*/ 292584 w 976323"/>
              <a:gd name="connsiteY0" fmla="*/ 651767 h 651767"/>
              <a:gd name="connsiteX1" fmla="*/ 347674 w 976323"/>
              <a:gd name="connsiteY1" fmla="*/ 613490 h 651767"/>
              <a:gd name="connsiteX2" fmla="*/ 447521 w 976323"/>
              <a:gd name="connsiteY2" fmla="*/ 611024 h 651767"/>
              <a:gd name="connsiteX3" fmla="*/ 877969 w 976323"/>
              <a:gd name="connsiteY3" fmla="*/ 496306 h 651767"/>
              <a:gd name="connsiteX4" fmla="*/ 963846 w 976323"/>
              <a:gd name="connsiteY4" fmla="*/ 197309 h 651767"/>
              <a:gd name="connsiteX5" fmla="*/ 681889 w 976323"/>
              <a:gd name="connsiteY5" fmla="*/ 5180 h 651767"/>
              <a:gd name="connsiteX6" fmla="*/ 203083 w 976323"/>
              <a:gd name="connsiteY6" fmla="*/ 69993 h 651767"/>
              <a:gd name="connsiteX7" fmla="*/ 19443 w 976323"/>
              <a:gd name="connsiteY7" fmla="*/ 254442 h 651767"/>
              <a:gd name="connsiteX8" fmla="*/ 232089 w 976323"/>
              <a:gd name="connsiteY8" fmla="*/ 590691 h 651767"/>
              <a:gd name="connsiteX9" fmla="*/ 292584 w 976323"/>
              <a:gd name="connsiteY9" fmla="*/ 651767 h 651767"/>
              <a:gd name="connsiteX0" fmla="*/ 292584 w 974891"/>
              <a:gd name="connsiteY0" fmla="*/ 651767 h 651767"/>
              <a:gd name="connsiteX1" fmla="*/ 347674 w 974891"/>
              <a:gd name="connsiteY1" fmla="*/ 613490 h 651767"/>
              <a:gd name="connsiteX2" fmla="*/ 447521 w 974891"/>
              <a:gd name="connsiteY2" fmla="*/ 611024 h 651767"/>
              <a:gd name="connsiteX3" fmla="*/ 871513 w 974891"/>
              <a:gd name="connsiteY3" fmla="*/ 476756 h 651767"/>
              <a:gd name="connsiteX4" fmla="*/ 963846 w 974891"/>
              <a:gd name="connsiteY4" fmla="*/ 197309 h 651767"/>
              <a:gd name="connsiteX5" fmla="*/ 681889 w 974891"/>
              <a:gd name="connsiteY5" fmla="*/ 5180 h 651767"/>
              <a:gd name="connsiteX6" fmla="*/ 203083 w 974891"/>
              <a:gd name="connsiteY6" fmla="*/ 69993 h 651767"/>
              <a:gd name="connsiteX7" fmla="*/ 19443 w 974891"/>
              <a:gd name="connsiteY7" fmla="*/ 254442 h 651767"/>
              <a:gd name="connsiteX8" fmla="*/ 232089 w 974891"/>
              <a:gd name="connsiteY8" fmla="*/ 590691 h 651767"/>
              <a:gd name="connsiteX9" fmla="*/ 292584 w 974891"/>
              <a:gd name="connsiteY9" fmla="*/ 651767 h 651767"/>
              <a:gd name="connsiteX0" fmla="*/ 292584 w 973991"/>
              <a:gd name="connsiteY0" fmla="*/ 651767 h 651767"/>
              <a:gd name="connsiteX1" fmla="*/ 347674 w 973991"/>
              <a:gd name="connsiteY1" fmla="*/ 613490 h 651767"/>
              <a:gd name="connsiteX2" fmla="*/ 492610 w 973991"/>
              <a:gd name="connsiteY2" fmla="*/ 599395 h 651767"/>
              <a:gd name="connsiteX3" fmla="*/ 871513 w 973991"/>
              <a:gd name="connsiteY3" fmla="*/ 476756 h 651767"/>
              <a:gd name="connsiteX4" fmla="*/ 963846 w 973991"/>
              <a:gd name="connsiteY4" fmla="*/ 197309 h 651767"/>
              <a:gd name="connsiteX5" fmla="*/ 681889 w 973991"/>
              <a:gd name="connsiteY5" fmla="*/ 5180 h 651767"/>
              <a:gd name="connsiteX6" fmla="*/ 203083 w 973991"/>
              <a:gd name="connsiteY6" fmla="*/ 69993 h 651767"/>
              <a:gd name="connsiteX7" fmla="*/ 19443 w 973991"/>
              <a:gd name="connsiteY7" fmla="*/ 254442 h 651767"/>
              <a:gd name="connsiteX8" fmla="*/ 232089 w 973991"/>
              <a:gd name="connsiteY8" fmla="*/ 590691 h 651767"/>
              <a:gd name="connsiteX9" fmla="*/ 292584 w 973991"/>
              <a:gd name="connsiteY9" fmla="*/ 651767 h 651767"/>
              <a:gd name="connsiteX0" fmla="*/ 292584 w 973991"/>
              <a:gd name="connsiteY0" fmla="*/ 651767 h 651767"/>
              <a:gd name="connsiteX1" fmla="*/ 347674 w 973991"/>
              <a:gd name="connsiteY1" fmla="*/ 613490 h 651767"/>
              <a:gd name="connsiteX2" fmla="*/ 492610 w 973991"/>
              <a:gd name="connsiteY2" fmla="*/ 599395 h 651767"/>
              <a:gd name="connsiteX3" fmla="*/ 871513 w 973991"/>
              <a:gd name="connsiteY3" fmla="*/ 476756 h 651767"/>
              <a:gd name="connsiteX4" fmla="*/ 963846 w 973991"/>
              <a:gd name="connsiteY4" fmla="*/ 197309 h 651767"/>
              <a:gd name="connsiteX5" fmla="*/ 681889 w 973991"/>
              <a:gd name="connsiteY5" fmla="*/ 5180 h 651767"/>
              <a:gd name="connsiteX6" fmla="*/ 203083 w 973991"/>
              <a:gd name="connsiteY6" fmla="*/ 69993 h 651767"/>
              <a:gd name="connsiteX7" fmla="*/ 19443 w 973991"/>
              <a:gd name="connsiteY7" fmla="*/ 254442 h 651767"/>
              <a:gd name="connsiteX8" fmla="*/ 232089 w 973991"/>
              <a:gd name="connsiteY8" fmla="*/ 590691 h 651767"/>
              <a:gd name="connsiteX9" fmla="*/ 292584 w 973991"/>
              <a:gd name="connsiteY9" fmla="*/ 651767 h 651767"/>
              <a:gd name="connsiteX0" fmla="*/ 292584 w 947259"/>
              <a:gd name="connsiteY0" fmla="*/ 652072 h 652072"/>
              <a:gd name="connsiteX1" fmla="*/ 347674 w 947259"/>
              <a:gd name="connsiteY1" fmla="*/ 613795 h 652072"/>
              <a:gd name="connsiteX2" fmla="*/ 492610 w 947259"/>
              <a:gd name="connsiteY2" fmla="*/ 599700 h 652072"/>
              <a:gd name="connsiteX3" fmla="*/ 871513 w 947259"/>
              <a:gd name="connsiteY3" fmla="*/ 477061 h 652072"/>
              <a:gd name="connsiteX4" fmla="*/ 932661 w 947259"/>
              <a:gd name="connsiteY4" fmla="*/ 202828 h 652072"/>
              <a:gd name="connsiteX5" fmla="*/ 681889 w 947259"/>
              <a:gd name="connsiteY5" fmla="*/ 5485 h 652072"/>
              <a:gd name="connsiteX6" fmla="*/ 203083 w 947259"/>
              <a:gd name="connsiteY6" fmla="*/ 70298 h 652072"/>
              <a:gd name="connsiteX7" fmla="*/ 19443 w 947259"/>
              <a:gd name="connsiteY7" fmla="*/ 254747 h 652072"/>
              <a:gd name="connsiteX8" fmla="*/ 232089 w 947259"/>
              <a:gd name="connsiteY8" fmla="*/ 590996 h 652072"/>
              <a:gd name="connsiteX9" fmla="*/ 292584 w 947259"/>
              <a:gd name="connsiteY9" fmla="*/ 652072 h 652072"/>
              <a:gd name="connsiteX0" fmla="*/ 292584 w 935943"/>
              <a:gd name="connsiteY0" fmla="*/ 652294 h 652294"/>
              <a:gd name="connsiteX1" fmla="*/ 347674 w 935943"/>
              <a:gd name="connsiteY1" fmla="*/ 614017 h 652294"/>
              <a:gd name="connsiteX2" fmla="*/ 492610 w 935943"/>
              <a:gd name="connsiteY2" fmla="*/ 599922 h 652294"/>
              <a:gd name="connsiteX3" fmla="*/ 871513 w 935943"/>
              <a:gd name="connsiteY3" fmla="*/ 477283 h 652294"/>
              <a:gd name="connsiteX4" fmla="*/ 918074 w 935943"/>
              <a:gd name="connsiteY4" fmla="*/ 206812 h 652294"/>
              <a:gd name="connsiteX5" fmla="*/ 681889 w 935943"/>
              <a:gd name="connsiteY5" fmla="*/ 5707 h 652294"/>
              <a:gd name="connsiteX6" fmla="*/ 203083 w 935943"/>
              <a:gd name="connsiteY6" fmla="*/ 70520 h 652294"/>
              <a:gd name="connsiteX7" fmla="*/ 19443 w 935943"/>
              <a:gd name="connsiteY7" fmla="*/ 254969 h 652294"/>
              <a:gd name="connsiteX8" fmla="*/ 232089 w 935943"/>
              <a:gd name="connsiteY8" fmla="*/ 591218 h 652294"/>
              <a:gd name="connsiteX9" fmla="*/ 292584 w 935943"/>
              <a:gd name="connsiteY9" fmla="*/ 652294 h 652294"/>
              <a:gd name="connsiteX0" fmla="*/ 292584 w 935943"/>
              <a:gd name="connsiteY0" fmla="*/ 651279 h 651279"/>
              <a:gd name="connsiteX1" fmla="*/ 347674 w 935943"/>
              <a:gd name="connsiteY1" fmla="*/ 613002 h 651279"/>
              <a:gd name="connsiteX2" fmla="*/ 492610 w 935943"/>
              <a:gd name="connsiteY2" fmla="*/ 598907 h 651279"/>
              <a:gd name="connsiteX3" fmla="*/ 871513 w 935943"/>
              <a:gd name="connsiteY3" fmla="*/ 476268 h 651279"/>
              <a:gd name="connsiteX4" fmla="*/ 918074 w 935943"/>
              <a:gd name="connsiteY4" fmla="*/ 205797 h 651279"/>
              <a:gd name="connsiteX5" fmla="*/ 681889 w 935943"/>
              <a:gd name="connsiteY5" fmla="*/ 4692 h 651279"/>
              <a:gd name="connsiteX6" fmla="*/ 205135 w 935943"/>
              <a:gd name="connsiteY6" fmla="*/ 77462 h 651279"/>
              <a:gd name="connsiteX7" fmla="*/ 19443 w 935943"/>
              <a:gd name="connsiteY7" fmla="*/ 253954 h 651279"/>
              <a:gd name="connsiteX8" fmla="*/ 232089 w 935943"/>
              <a:gd name="connsiteY8" fmla="*/ 590203 h 651279"/>
              <a:gd name="connsiteX9" fmla="*/ 292584 w 935943"/>
              <a:gd name="connsiteY9" fmla="*/ 651279 h 651279"/>
              <a:gd name="connsiteX0" fmla="*/ 292584 w 935229"/>
              <a:gd name="connsiteY0" fmla="*/ 641781 h 641781"/>
              <a:gd name="connsiteX1" fmla="*/ 347674 w 935229"/>
              <a:gd name="connsiteY1" fmla="*/ 603504 h 641781"/>
              <a:gd name="connsiteX2" fmla="*/ 492610 w 935229"/>
              <a:gd name="connsiteY2" fmla="*/ 589409 h 641781"/>
              <a:gd name="connsiteX3" fmla="*/ 871513 w 935229"/>
              <a:gd name="connsiteY3" fmla="*/ 466770 h 641781"/>
              <a:gd name="connsiteX4" fmla="*/ 918074 w 935229"/>
              <a:gd name="connsiteY4" fmla="*/ 196299 h 641781"/>
              <a:gd name="connsiteX5" fmla="*/ 691598 w 935229"/>
              <a:gd name="connsiteY5" fmla="*/ 5419 h 641781"/>
              <a:gd name="connsiteX6" fmla="*/ 205135 w 935229"/>
              <a:gd name="connsiteY6" fmla="*/ 67964 h 641781"/>
              <a:gd name="connsiteX7" fmla="*/ 19443 w 935229"/>
              <a:gd name="connsiteY7" fmla="*/ 244456 h 641781"/>
              <a:gd name="connsiteX8" fmla="*/ 232089 w 935229"/>
              <a:gd name="connsiteY8" fmla="*/ 580705 h 641781"/>
              <a:gd name="connsiteX9" fmla="*/ 292584 w 935229"/>
              <a:gd name="connsiteY9" fmla="*/ 641781 h 641781"/>
              <a:gd name="connsiteX0" fmla="*/ 292584 w 944778"/>
              <a:gd name="connsiteY0" fmla="*/ 641781 h 641781"/>
              <a:gd name="connsiteX1" fmla="*/ 347674 w 944778"/>
              <a:gd name="connsiteY1" fmla="*/ 603504 h 641781"/>
              <a:gd name="connsiteX2" fmla="*/ 492610 w 944778"/>
              <a:gd name="connsiteY2" fmla="*/ 589409 h 641781"/>
              <a:gd name="connsiteX3" fmla="*/ 871513 w 944778"/>
              <a:gd name="connsiteY3" fmla="*/ 466770 h 641781"/>
              <a:gd name="connsiteX4" fmla="*/ 918074 w 944778"/>
              <a:gd name="connsiteY4" fmla="*/ 196299 h 641781"/>
              <a:gd name="connsiteX5" fmla="*/ 691598 w 944778"/>
              <a:gd name="connsiteY5" fmla="*/ 5419 h 641781"/>
              <a:gd name="connsiteX6" fmla="*/ 205135 w 944778"/>
              <a:gd name="connsiteY6" fmla="*/ 67964 h 641781"/>
              <a:gd name="connsiteX7" fmla="*/ 19443 w 944778"/>
              <a:gd name="connsiteY7" fmla="*/ 244456 h 641781"/>
              <a:gd name="connsiteX8" fmla="*/ 232089 w 944778"/>
              <a:gd name="connsiteY8" fmla="*/ 580705 h 641781"/>
              <a:gd name="connsiteX9" fmla="*/ 292584 w 944778"/>
              <a:gd name="connsiteY9" fmla="*/ 641781 h 641781"/>
              <a:gd name="connsiteX0" fmla="*/ 292584 w 940808"/>
              <a:gd name="connsiteY0" fmla="*/ 641781 h 641781"/>
              <a:gd name="connsiteX1" fmla="*/ 347674 w 940808"/>
              <a:gd name="connsiteY1" fmla="*/ 603504 h 641781"/>
              <a:gd name="connsiteX2" fmla="*/ 492610 w 940808"/>
              <a:gd name="connsiteY2" fmla="*/ 589409 h 641781"/>
              <a:gd name="connsiteX3" fmla="*/ 871513 w 940808"/>
              <a:gd name="connsiteY3" fmla="*/ 466770 h 641781"/>
              <a:gd name="connsiteX4" fmla="*/ 918074 w 940808"/>
              <a:gd name="connsiteY4" fmla="*/ 196299 h 641781"/>
              <a:gd name="connsiteX5" fmla="*/ 691598 w 940808"/>
              <a:gd name="connsiteY5" fmla="*/ 5419 h 641781"/>
              <a:gd name="connsiteX6" fmla="*/ 205135 w 940808"/>
              <a:gd name="connsiteY6" fmla="*/ 67964 h 641781"/>
              <a:gd name="connsiteX7" fmla="*/ 19443 w 940808"/>
              <a:gd name="connsiteY7" fmla="*/ 244456 h 641781"/>
              <a:gd name="connsiteX8" fmla="*/ 232089 w 940808"/>
              <a:gd name="connsiteY8" fmla="*/ 580705 h 641781"/>
              <a:gd name="connsiteX9" fmla="*/ 292584 w 940808"/>
              <a:gd name="connsiteY9" fmla="*/ 641781 h 641781"/>
              <a:gd name="connsiteX0" fmla="*/ 292584 w 936876"/>
              <a:gd name="connsiteY0" fmla="*/ 640201 h 640201"/>
              <a:gd name="connsiteX1" fmla="*/ 347674 w 936876"/>
              <a:gd name="connsiteY1" fmla="*/ 601924 h 640201"/>
              <a:gd name="connsiteX2" fmla="*/ 492610 w 936876"/>
              <a:gd name="connsiteY2" fmla="*/ 587829 h 640201"/>
              <a:gd name="connsiteX3" fmla="*/ 871513 w 936876"/>
              <a:gd name="connsiteY3" fmla="*/ 465190 h 640201"/>
              <a:gd name="connsiteX4" fmla="*/ 907259 w 936876"/>
              <a:gd name="connsiteY4" fmla="*/ 167385 h 640201"/>
              <a:gd name="connsiteX5" fmla="*/ 691598 w 936876"/>
              <a:gd name="connsiteY5" fmla="*/ 3839 h 640201"/>
              <a:gd name="connsiteX6" fmla="*/ 205135 w 936876"/>
              <a:gd name="connsiteY6" fmla="*/ 66384 h 640201"/>
              <a:gd name="connsiteX7" fmla="*/ 19443 w 936876"/>
              <a:gd name="connsiteY7" fmla="*/ 242876 h 640201"/>
              <a:gd name="connsiteX8" fmla="*/ 232089 w 936876"/>
              <a:gd name="connsiteY8" fmla="*/ 579125 h 640201"/>
              <a:gd name="connsiteX9" fmla="*/ 292584 w 936876"/>
              <a:gd name="connsiteY9" fmla="*/ 640201 h 640201"/>
              <a:gd name="connsiteX0" fmla="*/ 292584 w 927257"/>
              <a:gd name="connsiteY0" fmla="*/ 654530 h 654530"/>
              <a:gd name="connsiteX1" fmla="*/ 347674 w 927257"/>
              <a:gd name="connsiteY1" fmla="*/ 616253 h 654530"/>
              <a:gd name="connsiteX2" fmla="*/ 492610 w 927257"/>
              <a:gd name="connsiteY2" fmla="*/ 602158 h 654530"/>
              <a:gd name="connsiteX3" fmla="*/ 871513 w 927257"/>
              <a:gd name="connsiteY3" fmla="*/ 479519 h 654530"/>
              <a:gd name="connsiteX4" fmla="*/ 907259 w 927257"/>
              <a:gd name="connsiteY4" fmla="*/ 181714 h 654530"/>
              <a:gd name="connsiteX5" fmla="*/ 695909 w 927257"/>
              <a:gd name="connsiteY5" fmla="*/ 3250 h 654530"/>
              <a:gd name="connsiteX6" fmla="*/ 205135 w 927257"/>
              <a:gd name="connsiteY6" fmla="*/ 80713 h 654530"/>
              <a:gd name="connsiteX7" fmla="*/ 19443 w 927257"/>
              <a:gd name="connsiteY7" fmla="*/ 257205 h 654530"/>
              <a:gd name="connsiteX8" fmla="*/ 232089 w 927257"/>
              <a:gd name="connsiteY8" fmla="*/ 593454 h 654530"/>
              <a:gd name="connsiteX9" fmla="*/ 292584 w 927257"/>
              <a:gd name="connsiteY9" fmla="*/ 654530 h 654530"/>
              <a:gd name="connsiteX0" fmla="*/ 292584 w 927257"/>
              <a:gd name="connsiteY0" fmla="*/ 656183 h 656183"/>
              <a:gd name="connsiteX1" fmla="*/ 347674 w 927257"/>
              <a:gd name="connsiteY1" fmla="*/ 617906 h 656183"/>
              <a:gd name="connsiteX2" fmla="*/ 492610 w 927257"/>
              <a:gd name="connsiteY2" fmla="*/ 603811 h 656183"/>
              <a:gd name="connsiteX3" fmla="*/ 871513 w 927257"/>
              <a:gd name="connsiteY3" fmla="*/ 481172 h 656183"/>
              <a:gd name="connsiteX4" fmla="*/ 907259 w 927257"/>
              <a:gd name="connsiteY4" fmla="*/ 183367 h 656183"/>
              <a:gd name="connsiteX5" fmla="*/ 695909 w 927257"/>
              <a:gd name="connsiteY5" fmla="*/ 4903 h 656183"/>
              <a:gd name="connsiteX6" fmla="*/ 205135 w 927257"/>
              <a:gd name="connsiteY6" fmla="*/ 82366 h 656183"/>
              <a:gd name="connsiteX7" fmla="*/ 19443 w 927257"/>
              <a:gd name="connsiteY7" fmla="*/ 258858 h 656183"/>
              <a:gd name="connsiteX8" fmla="*/ 232089 w 927257"/>
              <a:gd name="connsiteY8" fmla="*/ 595107 h 656183"/>
              <a:gd name="connsiteX9" fmla="*/ 292584 w 927257"/>
              <a:gd name="connsiteY9" fmla="*/ 656183 h 656183"/>
              <a:gd name="connsiteX0" fmla="*/ 292584 w 925838"/>
              <a:gd name="connsiteY0" fmla="*/ 651595 h 651595"/>
              <a:gd name="connsiteX1" fmla="*/ 347674 w 925838"/>
              <a:gd name="connsiteY1" fmla="*/ 613318 h 651595"/>
              <a:gd name="connsiteX2" fmla="*/ 492610 w 925838"/>
              <a:gd name="connsiteY2" fmla="*/ 599223 h 651595"/>
              <a:gd name="connsiteX3" fmla="*/ 871513 w 925838"/>
              <a:gd name="connsiteY3" fmla="*/ 476584 h 651595"/>
              <a:gd name="connsiteX4" fmla="*/ 907259 w 925838"/>
              <a:gd name="connsiteY4" fmla="*/ 178779 h 651595"/>
              <a:gd name="connsiteX5" fmla="*/ 715990 w 925838"/>
              <a:gd name="connsiteY5" fmla="*/ 5177 h 651595"/>
              <a:gd name="connsiteX6" fmla="*/ 205135 w 925838"/>
              <a:gd name="connsiteY6" fmla="*/ 77778 h 651595"/>
              <a:gd name="connsiteX7" fmla="*/ 19443 w 925838"/>
              <a:gd name="connsiteY7" fmla="*/ 254270 h 651595"/>
              <a:gd name="connsiteX8" fmla="*/ 232089 w 925838"/>
              <a:gd name="connsiteY8" fmla="*/ 590519 h 651595"/>
              <a:gd name="connsiteX9" fmla="*/ 292584 w 925838"/>
              <a:gd name="connsiteY9" fmla="*/ 651595 h 651595"/>
              <a:gd name="connsiteX0" fmla="*/ 262897 w 925838"/>
              <a:gd name="connsiteY0" fmla="*/ 663017 h 663017"/>
              <a:gd name="connsiteX1" fmla="*/ 347674 w 925838"/>
              <a:gd name="connsiteY1" fmla="*/ 613318 h 663017"/>
              <a:gd name="connsiteX2" fmla="*/ 492610 w 925838"/>
              <a:gd name="connsiteY2" fmla="*/ 599223 h 663017"/>
              <a:gd name="connsiteX3" fmla="*/ 871513 w 925838"/>
              <a:gd name="connsiteY3" fmla="*/ 476584 h 663017"/>
              <a:gd name="connsiteX4" fmla="*/ 907259 w 925838"/>
              <a:gd name="connsiteY4" fmla="*/ 178779 h 663017"/>
              <a:gd name="connsiteX5" fmla="*/ 715990 w 925838"/>
              <a:gd name="connsiteY5" fmla="*/ 5177 h 663017"/>
              <a:gd name="connsiteX6" fmla="*/ 205135 w 925838"/>
              <a:gd name="connsiteY6" fmla="*/ 77778 h 663017"/>
              <a:gd name="connsiteX7" fmla="*/ 19443 w 925838"/>
              <a:gd name="connsiteY7" fmla="*/ 254270 h 663017"/>
              <a:gd name="connsiteX8" fmla="*/ 232089 w 925838"/>
              <a:gd name="connsiteY8" fmla="*/ 590519 h 663017"/>
              <a:gd name="connsiteX9" fmla="*/ 262897 w 925838"/>
              <a:gd name="connsiteY9" fmla="*/ 663017 h 663017"/>
              <a:gd name="connsiteX0" fmla="*/ 238982 w 925838"/>
              <a:gd name="connsiteY0" fmla="*/ 657889 h 657889"/>
              <a:gd name="connsiteX1" fmla="*/ 347674 w 925838"/>
              <a:gd name="connsiteY1" fmla="*/ 613318 h 657889"/>
              <a:gd name="connsiteX2" fmla="*/ 492610 w 925838"/>
              <a:gd name="connsiteY2" fmla="*/ 599223 h 657889"/>
              <a:gd name="connsiteX3" fmla="*/ 871513 w 925838"/>
              <a:gd name="connsiteY3" fmla="*/ 476584 h 657889"/>
              <a:gd name="connsiteX4" fmla="*/ 907259 w 925838"/>
              <a:gd name="connsiteY4" fmla="*/ 178779 h 657889"/>
              <a:gd name="connsiteX5" fmla="*/ 715990 w 925838"/>
              <a:gd name="connsiteY5" fmla="*/ 5177 h 657889"/>
              <a:gd name="connsiteX6" fmla="*/ 205135 w 925838"/>
              <a:gd name="connsiteY6" fmla="*/ 77778 h 657889"/>
              <a:gd name="connsiteX7" fmla="*/ 19443 w 925838"/>
              <a:gd name="connsiteY7" fmla="*/ 254270 h 657889"/>
              <a:gd name="connsiteX8" fmla="*/ 232089 w 925838"/>
              <a:gd name="connsiteY8" fmla="*/ 590519 h 657889"/>
              <a:gd name="connsiteX9" fmla="*/ 238982 w 925838"/>
              <a:gd name="connsiteY9" fmla="*/ 657889 h 657889"/>
              <a:gd name="connsiteX0" fmla="*/ 238982 w 925838"/>
              <a:gd name="connsiteY0" fmla="*/ 657889 h 657889"/>
              <a:gd name="connsiteX1" fmla="*/ 354772 w 925838"/>
              <a:gd name="connsiteY1" fmla="*/ 616508 h 657889"/>
              <a:gd name="connsiteX2" fmla="*/ 492610 w 925838"/>
              <a:gd name="connsiteY2" fmla="*/ 599223 h 657889"/>
              <a:gd name="connsiteX3" fmla="*/ 871513 w 925838"/>
              <a:gd name="connsiteY3" fmla="*/ 476584 h 657889"/>
              <a:gd name="connsiteX4" fmla="*/ 907259 w 925838"/>
              <a:gd name="connsiteY4" fmla="*/ 178779 h 657889"/>
              <a:gd name="connsiteX5" fmla="*/ 715990 w 925838"/>
              <a:gd name="connsiteY5" fmla="*/ 5177 h 657889"/>
              <a:gd name="connsiteX6" fmla="*/ 205135 w 925838"/>
              <a:gd name="connsiteY6" fmla="*/ 77778 h 657889"/>
              <a:gd name="connsiteX7" fmla="*/ 19443 w 925838"/>
              <a:gd name="connsiteY7" fmla="*/ 254270 h 657889"/>
              <a:gd name="connsiteX8" fmla="*/ 232089 w 925838"/>
              <a:gd name="connsiteY8" fmla="*/ 590519 h 657889"/>
              <a:gd name="connsiteX9" fmla="*/ 238982 w 925838"/>
              <a:gd name="connsiteY9" fmla="*/ 657889 h 657889"/>
              <a:gd name="connsiteX0" fmla="*/ 238982 w 924637"/>
              <a:gd name="connsiteY0" fmla="*/ 657889 h 657889"/>
              <a:gd name="connsiteX1" fmla="*/ 354772 w 924637"/>
              <a:gd name="connsiteY1" fmla="*/ 616508 h 657889"/>
              <a:gd name="connsiteX2" fmla="*/ 516487 w 924637"/>
              <a:gd name="connsiteY2" fmla="*/ 599340 h 657889"/>
              <a:gd name="connsiteX3" fmla="*/ 871513 w 924637"/>
              <a:gd name="connsiteY3" fmla="*/ 476584 h 657889"/>
              <a:gd name="connsiteX4" fmla="*/ 907259 w 924637"/>
              <a:gd name="connsiteY4" fmla="*/ 178779 h 657889"/>
              <a:gd name="connsiteX5" fmla="*/ 715990 w 924637"/>
              <a:gd name="connsiteY5" fmla="*/ 5177 h 657889"/>
              <a:gd name="connsiteX6" fmla="*/ 205135 w 924637"/>
              <a:gd name="connsiteY6" fmla="*/ 77778 h 657889"/>
              <a:gd name="connsiteX7" fmla="*/ 19443 w 924637"/>
              <a:gd name="connsiteY7" fmla="*/ 254270 h 657889"/>
              <a:gd name="connsiteX8" fmla="*/ 232089 w 924637"/>
              <a:gd name="connsiteY8" fmla="*/ 590519 h 657889"/>
              <a:gd name="connsiteX9" fmla="*/ 238982 w 924637"/>
              <a:gd name="connsiteY9" fmla="*/ 657889 h 657889"/>
              <a:gd name="connsiteX0" fmla="*/ 238982 w 924262"/>
              <a:gd name="connsiteY0" fmla="*/ 657889 h 657889"/>
              <a:gd name="connsiteX1" fmla="*/ 354772 w 924262"/>
              <a:gd name="connsiteY1" fmla="*/ 616508 h 657889"/>
              <a:gd name="connsiteX2" fmla="*/ 524192 w 924262"/>
              <a:gd name="connsiteY2" fmla="*/ 604883 h 657889"/>
              <a:gd name="connsiteX3" fmla="*/ 871513 w 924262"/>
              <a:gd name="connsiteY3" fmla="*/ 476584 h 657889"/>
              <a:gd name="connsiteX4" fmla="*/ 907259 w 924262"/>
              <a:gd name="connsiteY4" fmla="*/ 178779 h 657889"/>
              <a:gd name="connsiteX5" fmla="*/ 715990 w 924262"/>
              <a:gd name="connsiteY5" fmla="*/ 5177 h 657889"/>
              <a:gd name="connsiteX6" fmla="*/ 205135 w 924262"/>
              <a:gd name="connsiteY6" fmla="*/ 77778 h 657889"/>
              <a:gd name="connsiteX7" fmla="*/ 19443 w 924262"/>
              <a:gd name="connsiteY7" fmla="*/ 254270 h 657889"/>
              <a:gd name="connsiteX8" fmla="*/ 232089 w 924262"/>
              <a:gd name="connsiteY8" fmla="*/ 590519 h 657889"/>
              <a:gd name="connsiteX9" fmla="*/ 238982 w 924262"/>
              <a:gd name="connsiteY9" fmla="*/ 657889 h 657889"/>
              <a:gd name="connsiteX0" fmla="*/ 238982 w 924262"/>
              <a:gd name="connsiteY0" fmla="*/ 657889 h 657889"/>
              <a:gd name="connsiteX1" fmla="*/ 354772 w 924262"/>
              <a:gd name="connsiteY1" fmla="*/ 616508 h 657889"/>
              <a:gd name="connsiteX2" fmla="*/ 524192 w 924262"/>
              <a:gd name="connsiteY2" fmla="*/ 604883 h 657889"/>
              <a:gd name="connsiteX3" fmla="*/ 871513 w 924262"/>
              <a:gd name="connsiteY3" fmla="*/ 476584 h 657889"/>
              <a:gd name="connsiteX4" fmla="*/ 907259 w 924262"/>
              <a:gd name="connsiteY4" fmla="*/ 178779 h 657889"/>
              <a:gd name="connsiteX5" fmla="*/ 715990 w 924262"/>
              <a:gd name="connsiteY5" fmla="*/ 5177 h 657889"/>
              <a:gd name="connsiteX6" fmla="*/ 205135 w 924262"/>
              <a:gd name="connsiteY6" fmla="*/ 77778 h 657889"/>
              <a:gd name="connsiteX7" fmla="*/ 19443 w 924262"/>
              <a:gd name="connsiteY7" fmla="*/ 254270 h 657889"/>
              <a:gd name="connsiteX8" fmla="*/ 232089 w 924262"/>
              <a:gd name="connsiteY8" fmla="*/ 590519 h 657889"/>
              <a:gd name="connsiteX9" fmla="*/ 238982 w 924262"/>
              <a:gd name="connsiteY9" fmla="*/ 657889 h 657889"/>
              <a:gd name="connsiteX0" fmla="*/ 238982 w 923327"/>
              <a:gd name="connsiteY0" fmla="*/ 657889 h 657889"/>
              <a:gd name="connsiteX1" fmla="*/ 354772 w 923327"/>
              <a:gd name="connsiteY1" fmla="*/ 616508 h 657889"/>
              <a:gd name="connsiteX2" fmla="*/ 543969 w 923327"/>
              <a:gd name="connsiteY2" fmla="*/ 608568 h 657889"/>
              <a:gd name="connsiteX3" fmla="*/ 871513 w 923327"/>
              <a:gd name="connsiteY3" fmla="*/ 476584 h 657889"/>
              <a:gd name="connsiteX4" fmla="*/ 907259 w 923327"/>
              <a:gd name="connsiteY4" fmla="*/ 178779 h 657889"/>
              <a:gd name="connsiteX5" fmla="*/ 715990 w 923327"/>
              <a:gd name="connsiteY5" fmla="*/ 5177 h 657889"/>
              <a:gd name="connsiteX6" fmla="*/ 205135 w 923327"/>
              <a:gd name="connsiteY6" fmla="*/ 77778 h 657889"/>
              <a:gd name="connsiteX7" fmla="*/ 19443 w 923327"/>
              <a:gd name="connsiteY7" fmla="*/ 254270 h 657889"/>
              <a:gd name="connsiteX8" fmla="*/ 232089 w 923327"/>
              <a:gd name="connsiteY8" fmla="*/ 590519 h 657889"/>
              <a:gd name="connsiteX9" fmla="*/ 238982 w 923327"/>
              <a:gd name="connsiteY9" fmla="*/ 657889 h 657889"/>
              <a:gd name="connsiteX0" fmla="*/ 238982 w 922789"/>
              <a:gd name="connsiteY0" fmla="*/ 657889 h 657889"/>
              <a:gd name="connsiteX1" fmla="*/ 354772 w 922789"/>
              <a:gd name="connsiteY1" fmla="*/ 616508 h 657889"/>
              <a:gd name="connsiteX2" fmla="*/ 555775 w 922789"/>
              <a:gd name="connsiteY2" fmla="*/ 610544 h 657889"/>
              <a:gd name="connsiteX3" fmla="*/ 871513 w 922789"/>
              <a:gd name="connsiteY3" fmla="*/ 476584 h 657889"/>
              <a:gd name="connsiteX4" fmla="*/ 907259 w 922789"/>
              <a:gd name="connsiteY4" fmla="*/ 178779 h 657889"/>
              <a:gd name="connsiteX5" fmla="*/ 715990 w 922789"/>
              <a:gd name="connsiteY5" fmla="*/ 5177 h 657889"/>
              <a:gd name="connsiteX6" fmla="*/ 205135 w 922789"/>
              <a:gd name="connsiteY6" fmla="*/ 77778 h 657889"/>
              <a:gd name="connsiteX7" fmla="*/ 19443 w 922789"/>
              <a:gd name="connsiteY7" fmla="*/ 254270 h 657889"/>
              <a:gd name="connsiteX8" fmla="*/ 232089 w 922789"/>
              <a:gd name="connsiteY8" fmla="*/ 590519 h 657889"/>
              <a:gd name="connsiteX9" fmla="*/ 238982 w 922789"/>
              <a:gd name="connsiteY9" fmla="*/ 657889 h 657889"/>
              <a:gd name="connsiteX0" fmla="*/ 237724 w 922789"/>
              <a:gd name="connsiteY0" fmla="*/ 662631 h 662631"/>
              <a:gd name="connsiteX1" fmla="*/ 354772 w 922789"/>
              <a:gd name="connsiteY1" fmla="*/ 616508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789"/>
              <a:gd name="connsiteY0" fmla="*/ 662631 h 662631"/>
              <a:gd name="connsiteX1" fmla="*/ 316417 w 922789"/>
              <a:gd name="connsiteY1" fmla="*/ 623300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789"/>
              <a:gd name="connsiteY0" fmla="*/ 662631 h 662631"/>
              <a:gd name="connsiteX1" fmla="*/ 316417 w 922789"/>
              <a:gd name="connsiteY1" fmla="*/ 623300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895"/>
              <a:gd name="connsiteY0" fmla="*/ 675244 h 675244"/>
              <a:gd name="connsiteX1" fmla="*/ 316417 w 922895"/>
              <a:gd name="connsiteY1" fmla="*/ 635913 h 675244"/>
              <a:gd name="connsiteX2" fmla="*/ 555775 w 922895"/>
              <a:gd name="connsiteY2" fmla="*/ 623157 h 675244"/>
              <a:gd name="connsiteX3" fmla="*/ 871513 w 922895"/>
              <a:gd name="connsiteY3" fmla="*/ 489197 h 675244"/>
              <a:gd name="connsiteX4" fmla="*/ 907259 w 922895"/>
              <a:gd name="connsiteY4" fmla="*/ 191392 h 675244"/>
              <a:gd name="connsiteX5" fmla="*/ 714533 w 922895"/>
              <a:gd name="connsiteY5" fmla="*/ 4490 h 675244"/>
              <a:gd name="connsiteX6" fmla="*/ 205135 w 922895"/>
              <a:gd name="connsiteY6" fmla="*/ 90391 h 675244"/>
              <a:gd name="connsiteX7" fmla="*/ 19443 w 922895"/>
              <a:gd name="connsiteY7" fmla="*/ 266883 h 675244"/>
              <a:gd name="connsiteX8" fmla="*/ 232089 w 922895"/>
              <a:gd name="connsiteY8" fmla="*/ 603132 h 675244"/>
              <a:gd name="connsiteX9" fmla="*/ 237724 w 922895"/>
              <a:gd name="connsiteY9" fmla="*/ 675244 h 675244"/>
              <a:gd name="connsiteX0" fmla="*/ 237724 w 921860"/>
              <a:gd name="connsiteY0" fmla="*/ 675486 h 675486"/>
              <a:gd name="connsiteX1" fmla="*/ 316417 w 921860"/>
              <a:gd name="connsiteY1" fmla="*/ 636155 h 675486"/>
              <a:gd name="connsiteX2" fmla="*/ 555775 w 921860"/>
              <a:gd name="connsiteY2" fmla="*/ 623399 h 675486"/>
              <a:gd name="connsiteX3" fmla="*/ 871513 w 921860"/>
              <a:gd name="connsiteY3" fmla="*/ 489439 h 675486"/>
              <a:gd name="connsiteX4" fmla="*/ 907259 w 921860"/>
              <a:gd name="connsiteY4" fmla="*/ 191634 h 675486"/>
              <a:gd name="connsiteX5" fmla="*/ 728723 w 921860"/>
              <a:gd name="connsiteY5" fmla="*/ 4479 h 675486"/>
              <a:gd name="connsiteX6" fmla="*/ 205135 w 921860"/>
              <a:gd name="connsiteY6" fmla="*/ 90633 h 675486"/>
              <a:gd name="connsiteX7" fmla="*/ 19443 w 921860"/>
              <a:gd name="connsiteY7" fmla="*/ 267125 h 675486"/>
              <a:gd name="connsiteX8" fmla="*/ 232089 w 921860"/>
              <a:gd name="connsiteY8" fmla="*/ 603374 h 675486"/>
              <a:gd name="connsiteX9" fmla="*/ 237724 w 921860"/>
              <a:gd name="connsiteY9" fmla="*/ 675486 h 675486"/>
              <a:gd name="connsiteX0" fmla="*/ 237610 w 921746"/>
              <a:gd name="connsiteY0" fmla="*/ 675486 h 675486"/>
              <a:gd name="connsiteX1" fmla="*/ 316303 w 921746"/>
              <a:gd name="connsiteY1" fmla="*/ 636155 h 675486"/>
              <a:gd name="connsiteX2" fmla="*/ 555661 w 921746"/>
              <a:gd name="connsiteY2" fmla="*/ 623399 h 675486"/>
              <a:gd name="connsiteX3" fmla="*/ 871399 w 921746"/>
              <a:gd name="connsiteY3" fmla="*/ 489439 h 675486"/>
              <a:gd name="connsiteX4" fmla="*/ 907145 w 921746"/>
              <a:gd name="connsiteY4" fmla="*/ 191634 h 675486"/>
              <a:gd name="connsiteX5" fmla="*/ 728609 w 921746"/>
              <a:gd name="connsiteY5" fmla="*/ 4479 h 675486"/>
              <a:gd name="connsiteX6" fmla="*/ 205021 w 921746"/>
              <a:gd name="connsiteY6" fmla="*/ 90633 h 675486"/>
              <a:gd name="connsiteX7" fmla="*/ 19329 w 921746"/>
              <a:gd name="connsiteY7" fmla="*/ 267125 h 675486"/>
              <a:gd name="connsiteX8" fmla="*/ 232703 w 921746"/>
              <a:gd name="connsiteY8" fmla="*/ 610024 h 675486"/>
              <a:gd name="connsiteX9" fmla="*/ 237610 w 921746"/>
              <a:gd name="connsiteY9" fmla="*/ 675486 h 675486"/>
              <a:gd name="connsiteX0" fmla="*/ 234474 w 918610"/>
              <a:gd name="connsiteY0" fmla="*/ 675486 h 675486"/>
              <a:gd name="connsiteX1" fmla="*/ 313167 w 918610"/>
              <a:gd name="connsiteY1" fmla="*/ 636155 h 675486"/>
              <a:gd name="connsiteX2" fmla="*/ 552525 w 918610"/>
              <a:gd name="connsiteY2" fmla="*/ 623399 h 675486"/>
              <a:gd name="connsiteX3" fmla="*/ 868263 w 918610"/>
              <a:gd name="connsiteY3" fmla="*/ 489439 h 675486"/>
              <a:gd name="connsiteX4" fmla="*/ 904009 w 918610"/>
              <a:gd name="connsiteY4" fmla="*/ 191634 h 675486"/>
              <a:gd name="connsiteX5" fmla="*/ 725473 w 918610"/>
              <a:gd name="connsiteY5" fmla="*/ 4479 h 675486"/>
              <a:gd name="connsiteX6" fmla="*/ 201885 w 918610"/>
              <a:gd name="connsiteY6" fmla="*/ 90633 h 675486"/>
              <a:gd name="connsiteX7" fmla="*/ 16193 w 918610"/>
              <a:gd name="connsiteY7" fmla="*/ 267125 h 675486"/>
              <a:gd name="connsiteX8" fmla="*/ 229567 w 918610"/>
              <a:gd name="connsiteY8" fmla="*/ 610024 h 675486"/>
              <a:gd name="connsiteX9" fmla="*/ 234474 w 918610"/>
              <a:gd name="connsiteY9" fmla="*/ 675486 h 675486"/>
              <a:gd name="connsiteX0" fmla="*/ 234474 w 918610"/>
              <a:gd name="connsiteY0" fmla="*/ 675486 h 675486"/>
              <a:gd name="connsiteX1" fmla="*/ 306951 w 918610"/>
              <a:gd name="connsiteY1" fmla="*/ 637256 h 675486"/>
              <a:gd name="connsiteX2" fmla="*/ 552525 w 918610"/>
              <a:gd name="connsiteY2" fmla="*/ 623399 h 675486"/>
              <a:gd name="connsiteX3" fmla="*/ 868263 w 918610"/>
              <a:gd name="connsiteY3" fmla="*/ 489439 h 675486"/>
              <a:gd name="connsiteX4" fmla="*/ 904009 w 918610"/>
              <a:gd name="connsiteY4" fmla="*/ 191634 h 675486"/>
              <a:gd name="connsiteX5" fmla="*/ 725473 w 918610"/>
              <a:gd name="connsiteY5" fmla="*/ 4479 h 675486"/>
              <a:gd name="connsiteX6" fmla="*/ 201885 w 918610"/>
              <a:gd name="connsiteY6" fmla="*/ 90633 h 675486"/>
              <a:gd name="connsiteX7" fmla="*/ 16193 w 918610"/>
              <a:gd name="connsiteY7" fmla="*/ 267125 h 675486"/>
              <a:gd name="connsiteX8" fmla="*/ 229567 w 918610"/>
              <a:gd name="connsiteY8" fmla="*/ 610024 h 675486"/>
              <a:gd name="connsiteX9" fmla="*/ 234474 w 918610"/>
              <a:gd name="connsiteY9" fmla="*/ 675486 h 675486"/>
              <a:gd name="connsiteX0" fmla="*/ 235490 w 919626"/>
              <a:gd name="connsiteY0" fmla="*/ 675486 h 675486"/>
              <a:gd name="connsiteX1" fmla="*/ 307967 w 919626"/>
              <a:gd name="connsiteY1" fmla="*/ 637256 h 675486"/>
              <a:gd name="connsiteX2" fmla="*/ 553541 w 919626"/>
              <a:gd name="connsiteY2" fmla="*/ 623399 h 675486"/>
              <a:gd name="connsiteX3" fmla="*/ 869279 w 919626"/>
              <a:gd name="connsiteY3" fmla="*/ 489439 h 675486"/>
              <a:gd name="connsiteX4" fmla="*/ 905025 w 919626"/>
              <a:gd name="connsiteY4" fmla="*/ 191634 h 675486"/>
              <a:gd name="connsiteX5" fmla="*/ 726489 w 919626"/>
              <a:gd name="connsiteY5" fmla="*/ 4479 h 675486"/>
              <a:gd name="connsiteX6" fmla="*/ 202901 w 919626"/>
              <a:gd name="connsiteY6" fmla="*/ 90633 h 675486"/>
              <a:gd name="connsiteX7" fmla="*/ 17209 w 919626"/>
              <a:gd name="connsiteY7" fmla="*/ 267125 h 675486"/>
              <a:gd name="connsiteX8" fmla="*/ 222584 w 919626"/>
              <a:gd name="connsiteY8" fmla="*/ 614126 h 675486"/>
              <a:gd name="connsiteX9" fmla="*/ 235490 w 919626"/>
              <a:gd name="connsiteY9" fmla="*/ 675486 h 675486"/>
              <a:gd name="connsiteX0" fmla="*/ 235490 w 919626"/>
              <a:gd name="connsiteY0" fmla="*/ 675486 h 675486"/>
              <a:gd name="connsiteX1" fmla="*/ 301751 w 919626"/>
              <a:gd name="connsiteY1" fmla="*/ 638357 h 675486"/>
              <a:gd name="connsiteX2" fmla="*/ 553541 w 919626"/>
              <a:gd name="connsiteY2" fmla="*/ 623399 h 675486"/>
              <a:gd name="connsiteX3" fmla="*/ 869279 w 919626"/>
              <a:gd name="connsiteY3" fmla="*/ 489439 h 675486"/>
              <a:gd name="connsiteX4" fmla="*/ 905025 w 919626"/>
              <a:gd name="connsiteY4" fmla="*/ 191634 h 675486"/>
              <a:gd name="connsiteX5" fmla="*/ 726489 w 919626"/>
              <a:gd name="connsiteY5" fmla="*/ 4479 h 675486"/>
              <a:gd name="connsiteX6" fmla="*/ 202901 w 919626"/>
              <a:gd name="connsiteY6" fmla="*/ 90633 h 675486"/>
              <a:gd name="connsiteX7" fmla="*/ 17209 w 919626"/>
              <a:gd name="connsiteY7" fmla="*/ 267125 h 675486"/>
              <a:gd name="connsiteX8" fmla="*/ 222584 w 919626"/>
              <a:gd name="connsiteY8" fmla="*/ 614126 h 675486"/>
              <a:gd name="connsiteX9" fmla="*/ 235490 w 919626"/>
              <a:gd name="connsiteY9" fmla="*/ 675486 h 675486"/>
              <a:gd name="connsiteX0" fmla="*/ 236660 w 920796"/>
              <a:gd name="connsiteY0" fmla="*/ 675486 h 675486"/>
              <a:gd name="connsiteX1" fmla="*/ 302921 w 920796"/>
              <a:gd name="connsiteY1" fmla="*/ 638357 h 675486"/>
              <a:gd name="connsiteX2" fmla="*/ 554711 w 920796"/>
              <a:gd name="connsiteY2" fmla="*/ 623399 h 675486"/>
              <a:gd name="connsiteX3" fmla="*/ 870449 w 920796"/>
              <a:gd name="connsiteY3" fmla="*/ 489439 h 675486"/>
              <a:gd name="connsiteX4" fmla="*/ 906195 w 920796"/>
              <a:gd name="connsiteY4" fmla="*/ 191634 h 675486"/>
              <a:gd name="connsiteX5" fmla="*/ 727659 w 920796"/>
              <a:gd name="connsiteY5" fmla="*/ 4479 h 675486"/>
              <a:gd name="connsiteX6" fmla="*/ 204071 w 920796"/>
              <a:gd name="connsiteY6" fmla="*/ 90633 h 675486"/>
              <a:gd name="connsiteX7" fmla="*/ 18379 w 920796"/>
              <a:gd name="connsiteY7" fmla="*/ 267125 h 675486"/>
              <a:gd name="connsiteX8" fmla="*/ 223754 w 920796"/>
              <a:gd name="connsiteY8" fmla="*/ 614126 h 675486"/>
              <a:gd name="connsiteX9" fmla="*/ 236660 w 920796"/>
              <a:gd name="connsiteY9" fmla="*/ 675486 h 675486"/>
              <a:gd name="connsiteX0" fmla="*/ 236660 w 924042"/>
              <a:gd name="connsiteY0" fmla="*/ 674029 h 674029"/>
              <a:gd name="connsiteX1" fmla="*/ 302921 w 924042"/>
              <a:gd name="connsiteY1" fmla="*/ 636900 h 674029"/>
              <a:gd name="connsiteX2" fmla="*/ 554711 w 924042"/>
              <a:gd name="connsiteY2" fmla="*/ 621942 h 674029"/>
              <a:gd name="connsiteX3" fmla="*/ 870449 w 924042"/>
              <a:gd name="connsiteY3" fmla="*/ 487982 h 674029"/>
              <a:gd name="connsiteX4" fmla="*/ 910627 w 924042"/>
              <a:gd name="connsiteY4" fmla="*/ 192078 h 674029"/>
              <a:gd name="connsiteX5" fmla="*/ 727659 w 924042"/>
              <a:gd name="connsiteY5" fmla="*/ 3022 h 674029"/>
              <a:gd name="connsiteX6" fmla="*/ 204071 w 924042"/>
              <a:gd name="connsiteY6" fmla="*/ 89176 h 674029"/>
              <a:gd name="connsiteX7" fmla="*/ 18379 w 924042"/>
              <a:gd name="connsiteY7" fmla="*/ 265668 h 674029"/>
              <a:gd name="connsiteX8" fmla="*/ 223754 w 924042"/>
              <a:gd name="connsiteY8" fmla="*/ 612669 h 674029"/>
              <a:gd name="connsiteX9" fmla="*/ 236660 w 924042"/>
              <a:gd name="connsiteY9" fmla="*/ 674029 h 674029"/>
              <a:gd name="connsiteX0" fmla="*/ 236660 w 923289"/>
              <a:gd name="connsiteY0" fmla="*/ 677077 h 677077"/>
              <a:gd name="connsiteX1" fmla="*/ 302921 w 923289"/>
              <a:gd name="connsiteY1" fmla="*/ 639948 h 677077"/>
              <a:gd name="connsiteX2" fmla="*/ 554711 w 923289"/>
              <a:gd name="connsiteY2" fmla="*/ 624990 h 677077"/>
              <a:gd name="connsiteX3" fmla="*/ 870449 w 923289"/>
              <a:gd name="connsiteY3" fmla="*/ 491030 h 677077"/>
              <a:gd name="connsiteX4" fmla="*/ 910627 w 923289"/>
              <a:gd name="connsiteY4" fmla="*/ 195126 h 677077"/>
              <a:gd name="connsiteX5" fmla="*/ 737874 w 923289"/>
              <a:gd name="connsiteY5" fmla="*/ 2918 h 677077"/>
              <a:gd name="connsiteX6" fmla="*/ 204071 w 923289"/>
              <a:gd name="connsiteY6" fmla="*/ 92224 h 677077"/>
              <a:gd name="connsiteX7" fmla="*/ 18379 w 923289"/>
              <a:gd name="connsiteY7" fmla="*/ 268716 h 677077"/>
              <a:gd name="connsiteX8" fmla="*/ 223754 w 923289"/>
              <a:gd name="connsiteY8" fmla="*/ 615717 h 677077"/>
              <a:gd name="connsiteX9" fmla="*/ 236660 w 923289"/>
              <a:gd name="connsiteY9" fmla="*/ 677077 h 677077"/>
              <a:gd name="connsiteX0" fmla="*/ 236660 w 923277"/>
              <a:gd name="connsiteY0" fmla="*/ 684928 h 684928"/>
              <a:gd name="connsiteX1" fmla="*/ 302921 w 923277"/>
              <a:gd name="connsiteY1" fmla="*/ 647799 h 684928"/>
              <a:gd name="connsiteX2" fmla="*/ 554711 w 923277"/>
              <a:gd name="connsiteY2" fmla="*/ 632841 h 684928"/>
              <a:gd name="connsiteX3" fmla="*/ 870449 w 923277"/>
              <a:gd name="connsiteY3" fmla="*/ 498881 h 684928"/>
              <a:gd name="connsiteX4" fmla="*/ 910627 w 923277"/>
              <a:gd name="connsiteY4" fmla="*/ 202977 h 684928"/>
              <a:gd name="connsiteX5" fmla="*/ 738044 w 923277"/>
              <a:gd name="connsiteY5" fmla="*/ 2683 h 684928"/>
              <a:gd name="connsiteX6" fmla="*/ 204071 w 923277"/>
              <a:gd name="connsiteY6" fmla="*/ 100075 h 684928"/>
              <a:gd name="connsiteX7" fmla="*/ 18379 w 923277"/>
              <a:gd name="connsiteY7" fmla="*/ 276567 h 684928"/>
              <a:gd name="connsiteX8" fmla="*/ 223754 w 923277"/>
              <a:gd name="connsiteY8" fmla="*/ 623568 h 684928"/>
              <a:gd name="connsiteX9" fmla="*/ 236660 w 923277"/>
              <a:gd name="connsiteY9" fmla="*/ 684928 h 684928"/>
              <a:gd name="connsiteX0" fmla="*/ 236660 w 923277"/>
              <a:gd name="connsiteY0" fmla="*/ 685385 h 685385"/>
              <a:gd name="connsiteX1" fmla="*/ 302921 w 923277"/>
              <a:gd name="connsiteY1" fmla="*/ 648256 h 685385"/>
              <a:gd name="connsiteX2" fmla="*/ 554711 w 923277"/>
              <a:gd name="connsiteY2" fmla="*/ 633298 h 685385"/>
              <a:gd name="connsiteX3" fmla="*/ 870449 w 923277"/>
              <a:gd name="connsiteY3" fmla="*/ 499338 h 685385"/>
              <a:gd name="connsiteX4" fmla="*/ 910627 w 923277"/>
              <a:gd name="connsiteY4" fmla="*/ 203434 h 685385"/>
              <a:gd name="connsiteX5" fmla="*/ 738044 w 923277"/>
              <a:gd name="connsiteY5" fmla="*/ 3140 h 685385"/>
              <a:gd name="connsiteX6" fmla="*/ 195293 w 923277"/>
              <a:gd name="connsiteY6" fmla="*/ 94802 h 685385"/>
              <a:gd name="connsiteX7" fmla="*/ 18379 w 923277"/>
              <a:gd name="connsiteY7" fmla="*/ 277024 h 685385"/>
              <a:gd name="connsiteX8" fmla="*/ 223754 w 923277"/>
              <a:gd name="connsiteY8" fmla="*/ 624025 h 685385"/>
              <a:gd name="connsiteX9" fmla="*/ 236660 w 923277"/>
              <a:gd name="connsiteY9" fmla="*/ 685385 h 685385"/>
              <a:gd name="connsiteX0" fmla="*/ 238970 w 925587"/>
              <a:gd name="connsiteY0" fmla="*/ 685330 h 685330"/>
              <a:gd name="connsiteX1" fmla="*/ 305231 w 925587"/>
              <a:gd name="connsiteY1" fmla="*/ 648201 h 685330"/>
              <a:gd name="connsiteX2" fmla="*/ 557021 w 925587"/>
              <a:gd name="connsiteY2" fmla="*/ 633243 h 685330"/>
              <a:gd name="connsiteX3" fmla="*/ 872759 w 925587"/>
              <a:gd name="connsiteY3" fmla="*/ 499283 h 685330"/>
              <a:gd name="connsiteX4" fmla="*/ 912937 w 925587"/>
              <a:gd name="connsiteY4" fmla="*/ 203379 h 685330"/>
              <a:gd name="connsiteX5" fmla="*/ 740354 w 925587"/>
              <a:gd name="connsiteY5" fmla="*/ 3085 h 685330"/>
              <a:gd name="connsiteX6" fmla="*/ 197603 w 925587"/>
              <a:gd name="connsiteY6" fmla="*/ 94747 h 685330"/>
              <a:gd name="connsiteX7" fmla="*/ 17988 w 925587"/>
              <a:gd name="connsiteY7" fmla="*/ 267917 h 685330"/>
              <a:gd name="connsiteX8" fmla="*/ 226064 w 925587"/>
              <a:gd name="connsiteY8" fmla="*/ 623970 h 685330"/>
              <a:gd name="connsiteX9" fmla="*/ 238970 w 925587"/>
              <a:gd name="connsiteY9" fmla="*/ 685330 h 685330"/>
              <a:gd name="connsiteX0" fmla="*/ 238970 w 925587"/>
              <a:gd name="connsiteY0" fmla="*/ 685330 h 685330"/>
              <a:gd name="connsiteX1" fmla="*/ 305231 w 925587"/>
              <a:gd name="connsiteY1" fmla="*/ 648201 h 685330"/>
              <a:gd name="connsiteX2" fmla="*/ 557021 w 925587"/>
              <a:gd name="connsiteY2" fmla="*/ 633243 h 685330"/>
              <a:gd name="connsiteX3" fmla="*/ 872759 w 925587"/>
              <a:gd name="connsiteY3" fmla="*/ 499283 h 685330"/>
              <a:gd name="connsiteX4" fmla="*/ 912937 w 925587"/>
              <a:gd name="connsiteY4" fmla="*/ 203379 h 685330"/>
              <a:gd name="connsiteX5" fmla="*/ 740354 w 925587"/>
              <a:gd name="connsiteY5" fmla="*/ 3085 h 685330"/>
              <a:gd name="connsiteX6" fmla="*/ 197603 w 925587"/>
              <a:gd name="connsiteY6" fmla="*/ 94747 h 685330"/>
              <a:gd name="connsiteX7" fmla="*/ 17988 w 925587"/>
              <a:gd name="connsiteY7" fmla="*/ 267917 h 685330"/>
              <a:gd name="connsiteX8" fmla="*/ 226064 w 925587"/>
              <a:gd name="connsiteY8" fmla="*/ 623970 h 685330"/>
              <a:gd name="connsiteX9" fmla="*/ 238970 w 925587"/>
              <a:gd name="connsiteY9" fmla="*/ 685330 h 685330"/>
              <a:gd name="connsiteX0" fmla="*/ 238970 w 926807"/>
              <a:gd name="connsiteY0" fmla="*/ 647076 h 647076"/>
              <a:gd name="connsiteX1" fmla="*/ 305231 w 926807"/>
              <a:gd name="connsiteY1" fmla="*/ 609947 h 647076"/>
              <a:gd name="connsiteX2" fmla="*/ 557021 w 926807"/>
              <a:gd name="connsiteY2" fmla="*/ 594989 h 647076"/>
              <a:gd name="connsiteX3" fmla="*/ 872759 w 926807"/>
              <a:gd name="connsiteY3" fmla="*/ 461029 h 647076"/>
              <a:gd name="connsiteX4" fmla="*/ 912937 w 926807"/>
              <a:gd name="connsiteY4" fmla="*/ 165125 h 647076"/>
              <a:gd name="connsiteX5" fmla="*/ 723808 w 926807"/>
              <a:gd name="connsiteY5" fmla="*/ 5211 h 647076"/>
              <a:gd name="connsiteX6" fmla="*/ 197603 w 926807"/>
              <a:gd name="connsiteY6" fmla="*/ 56493 h 647076"/>
              <a:gd name="connsiteX7" fmla="*/ 17988 w 926807"/>
              <a:gd name="connsiteY7" fmla="*/ 229663 h 647076"/>
              <a:gd name="connsiteX8" fmla="*/ 226064 w 926807"/>
              <a:gd name="connsiteY8" fmla="*/ 585716 h 647076"/>
              <a:gd name="connsiteX9" fmla="*/ 238970 w 926807"/>
              <a:gd name="connsiteY9" fmla="*/ 647076 h 647076"/>
              <a:gd name="connsiteX0" fmla="*/ 238970 w 933356"/>
              <a:gd name="connsiteY0" fmla="*/ 650456 h 650456"/>
              <a:gd name="connsiteX1" fmla="*/ 305231 w 933356"/>
              <a:gd name="connsiteY1" fmla="*/ 613327 h 650456"/>
              <a:gd name="connsiteX2" fmla="*/ 557021 w 933356"/>
              <a:gd name="connsiteY2" fmla="*/ 598369 h 650456"/>
              <a:gd name="connsiteX3" fmla="*/ 872759 w 933356"/>
              <a:gd name="connsiteY3" fmla="*/ 464409 h 650456"/>
              <a:gd name="connsiteX4" fmla="*/ 921405 w 933356"/>
              <a:gd name="connsiteY4" fmla="*/ 219836 h 650456"/>
              <a:gd name="connsiteX5" fmla="*/ 723808 w 933356"/>
              <a:gd name="connsiteY5" fmla="*/ 8591 h 650456"/>
              <a:gd name="connsiteX6" fmla="*/ 197603 w 933356"/>
              <a:gd name="connsiteY6" fmla="*/ 59873 h 650456"/>
              <a:gd name="connsiteX7" fmla="*/ 17988 w 933356"/>
              <a:gd name="connsiteY7" fmla="*/ 233043 h 650456"/>
              <a:gd name="connsiteX8" fmla="*/ 226064 w 933356"/>
              <a:gd name="connsiteY8" fmla="*/ 589096 h 650456"/>
              <a:gd name="connsiteX9" fmla="*/ 238970 w 933356"/>
              <a:gd name="connsiteY9" fmla="*/ 650456 h 650456"/>
              <a:gd name="connsiteX0" fmla="*/ 238970 w 933356"/>
              <a:gd name="connsiteY0" fmla="*/ 650456 h 650456"/>
              <a:gd name="connsiteX1" fmla="*/ 325366 w 933356"/>
              <a:gd name="connsiteY1" fmla="*/ 614273 h 650456"/>
              <a:gd name="connsiteX2" fmla="*/ 557021 w 933356"/>
              <a:gd name="connsiteY2" fmla="*/ 598369 h 650456"/>
              <a:gd name="connsiteX3" fmla="*/ 872759 w 933356"/>
              <a:gd name="connsiteY3" fmla="*/ 464409 h 650456"/>
              <a:gd name="connsiteX4" fmla="*/ 921405 w 933356"/>
              <a:gd name="connsiteY4" fmla="*/ 219836 h 650456"/>
              <a:gd name="connsiteX5" fmla="*/ 723808 w 933356"/>
              <a:gd name="connsiteY5" fmla="*/ 8591 h 650456"/>
              <a:gd name="connsiteX6" fmla="*/ 197603 w 933356"/>
              <a:gd name="connsiteY6" fmla="*/ 59873 h 650456"/>
              <a:gd name="connsiteX7" fmla="*/ 17988 w 933356"/>
              <a:gd name="connsiteY7" fmla="*/ 233043 h 650456"/>
              <a:gd name="connsiteX8" fmla="*/ 226064 w 933356"/>
              <a:gd name="connsiteY8" fmla="*/ 589096 h 650456"/>
              <a:gd name="connsiteX9" fmla="*/ 238970 w 933356"/>
              <a:gd name="connsiteY9" fmla="*/ 650456 h 650456"/>
              <a:gd name="connsiteX0" fmla="*/ 240584 w 934970"/>
              <a:gd name="connsiteY0" fmla="*/ 650456 h 650456"/>
              <a:gd name="connsiteX1" fmla="*/ 326980 w 934970"/>
              <a:gd name="connsiteY1" fmla="*/ 614273 h 650456"/>
              <a:gd name="connsiteX2" fmla="*/ 558635 w 934970"/>
              <a:gd name="connsiteY2" fmla="*/ 598369 h 650456"/>
              <a:gd name="connsiteX3" fmla="*/ 874373 w 934970"/>
              <a:gd name="connsiteY3" fmla="*/ 464409 h 650456"/>
              <a:gd name="connsiteX4" fmla="*/ 923019 w 934970"/>
              <a:gd name="connsiteY4" fmla="*/ 219836 h 650456"/>
              <a:gd name="connsiteX5" fmla="*/ 725422 w 934970"/>
              <a:gd name="connsiteY5" fmla="*/ 8591 h 650456"/>
              <a:gd name="connsiteX6" fmla="*/ 199217 w 934970"/>
              <a:gd name="connsiteY6" fmla="*/ 59873 h 650456"/>
              <a:gd name="connsiteX7" fmla="*/ 19602 w 934970"/>
              <a:gd name="connsiteY7" fmla="*/ 233043 h 650456"/>
              <a:gd name="connsiteX8" fmla="*/ 217059 w 934970"/>
              <a:gd name="connsiteY8" fmla="*/ 589969 h 650456"/>
              <a:gd name="connsiteX9" fmla="*/ 240584 w 934970"/>
              <a:gd name="connsiteY9" fmla="*/ 650456 h 650456"/>
              <a:gd name="connsiteX0" fmla="*/ 240584 w 935083"/>
              <a:gd name="connsiteY0" fmla="*/ 652498 h 652498"/>
              <a:gd name="connsiteX1" fmla="*/ 326980 w 935083"/>
              <a:gd name="connsiteY1" fmla="*/ 616315 h 652498"/>
              <a:gd name="connsiteX2" fmla="*/ 558635 w 935083"/>
              <a:gd name="connsiteY2" fmla="*/ 600411 h 652498"/>
              <a:gd name="connsiteX3" fmla="*/ 874373 w 935083"/>
              <a:gd name="connsiteY3" fmla="*/ 466451 h 652498"/>
              <a:gd name="connsiteX4" fmla="*/ 923019 w 935083"/>
              <a:gd name="connsiteY4" fmla="*/ 221878 h 652498"/>
              <a:gd name="connsiteX5" fmla="*/ 723902 w 935083"/>
              <a:gd name="connsiteY5" fmla="*/ 8348 h 652498"/>
              <a:gd name="connsiteX6" fmla="*/ 199217 w 935083"/>
              <a:gd name="connsiteY6" fmla="*/ 61915 h 652498"/>
              <a:gd name="connsiteX7" fmla="*/ 19602 w 935083"/>
              <a:gd name="connsiteY7" fmla="*/ 235085 h 652498"/>
              <a:gd name="connsiteX8" fmla="*/ 217059 w 935083"/>
              <a:gd name="connsiteY8" fmla="*/ 592011 h 652498"/>
              <a:gd name="connsiteX9" fmla="*/ 240584 w 935083"/>
              <a:gd name="connsiteY9" fmla="*/ 652498 h 652498"/>
              <a:gd name="connsiteX0" fmla="*/ 240584 w 935083"/>
              <a:gd name="connsiteY0" fmla="*/ 690718 h 690718"/>
              <a:gd name="connsiteX1" fmla="*/ 326980 w 935083"/>
              <a:gd name="connsiteY1" fmla="*/ 654535 h 690718"/>
              <a:gd name="connsiteX2" fmla="*/ 558635 w 935083"/>
              <a:gd name="connsiteY2" fmla="*/ 638631 h 690718"/>
              <a:gd name="connsiteX3" fmla="*/ 874373 w 935083"/>
              <a:gd name="connsiteY3" fmla="*/ 504671 h 690718"/>
              <a:gd name="connsiteX4" fmla="*/ 923019 w 935083"/>
              <a:gd name="connsiteY4" fmla="*/ 260098 h 690718"/>
              <a:gd name="connsiteX5" fmla="*/ 723902 w 935083"/>
              <a:gd name="connsiteY5" fmla="*/ 46568 h 690718"/>
              <a:gd name="connsiteX6" fmla="*/ 199217 w 935083"/>
              <a:gd name="connsiteY6" fmla="*/ 100135 h 690718"/>
              <a:gd name="connsiteX7" fmla="*/ 19602 w 935083"/>
              <a:gd name="connsiteY7" fmla="*/ 273305 h 690718"/>
              <a:gd name="connsiteX8" fmla="*/ 217059 w 935083"/>
              <a:gd name="connsiteY8" fmla="*/ 630231 h 690718"/>
              <a:gd name="connsiteX9" fmla="*/ 240584 w 935083"/>
              <a:gd name="connsiteY9" fmla="*/ 690718 h 690718"/>
              <a:gd name="connsiteX0" fmla="*/ 240584 w 934424"/>
              <a:gd name="connsiteY0" fmla="*/ 718729 h 718729"/>
              <a:gd name="connsiteX1" fmla="*/ 326980 w 934424"/>
              <a:gd name="connsiteY1" fmla="*/ 682546 h 718729"/>
              <a:gd name="connsiteX2" fmla="*/ 558635 w 934424"/>
              <a:gd name="connsiteY2" fmla="*/ 666642 h 718729"/>
              <a:gd name="connsiteX3" fmla="*/ 874373 w 934424"/>
              <a:gd name="connsiteY3" fmla="*/ 532682 h 718729"/>
              <a:gd name="connsiteX4" fmla="*/ 923019 w 934424"/>
              <a:gd name="connsiteY4" fmla="*/ 288109 h 718729"/>
              <a:gd name="connsiteX5" fmla="*/ 732809 w 934424"/>
              <a:gd name="connsiteY5" fmla="*/ 41324 h 718729"/>
              <a:gd name="connsiteX6" fmla="*/ 199217 w 934424"/>
              <a:gd name="connsiteY6" fmla="*/ 128146 h 718729"/>
              <a:gd name="connsiteX7" fmla="*/ 19602 w 934424"/>
              <a:gd name="connsiteY7" fmla="*/ 301316 h 718729"/>
              <a:gd name="connsiteX8" fmla="*/ 217059 w 934424"/>
              <a:gd name="connsiteY8" fmla="*/ 658242 h 718729"/>
              <a:gd name="connsiteX9" fmla="*/ 240584 w 934424"/>
              <a:gd name="connsiteY9" fmla="*/ 718729 h 718729"/>
              <a:gd name="connsiteX0" fmla="*/ 240584 w 934424"/>
              <a:gd name="connsiteY0" fmla="*/ 722533 h 722533"/>
              <a:gd name="connsiteX1" fmla="*/ 326980 w 934424"/>
              <a:gd name="connsiteY1" fmla="*/ 686350 h 722533"/>
              <a:gd name="connsiteX2" fmla="*/ 558635 w 934424"/>
              <a:gd name="connsiteY2" fmla="*/ 670446 h 722533"/>
              <a:gd name="connsiteX3" fmla="*/ 874373 w 934424"/>
              <a:gd name="connsiteY3" fmla="*/ 536486 h 722533"/>
              <a:gd name="connsiteX4" fmla="*/ 923019 w 934424"/>
              <a:gd name="connsiteY4" fmla="*/ 291913 h 722533"/>
              <a:gd name="connsiteX5" fmla="*/ 732809 w 934424"/>
              <a:gd name="connsiteY5" fmla="*/ 45128 h 722533"/>
              <a:gd name="connsiteX6" fmla="*/ 199217 w 934424"/>
              <a:gd name="connsiteY6" fmla="*/ 131950 h 722533"/>
              <a:gd name="connsiteX7" fmla="*/ 19602 w 934424"/>
              <a:gd name="connsiteY7" fmla="*/ 305120 h 722533"/>
              <a:gd name="connsiteX8" fmla="*/ 217059 w 934424"/>
              <a:gd name="connsiteY8" fmla="*/ 662046 h 722533"/>
              <a:gd name="connsiteX9" fmla="*/ 240584 w 934424"/>
              <a:gd name="connsiteY9" fmla="*/ 722533 h 722533"/>
              <a:gd name="connsiteX0" fmla="*/ 240584 w 934424"/>
              <a:gd name="connsiteY0" fmla="*/ 720450 h 720450"/>
              <a:gd name="connsiteX1" fmla="*/ 326980 w 934424"/>
              <a:gd name="connsiteY1" fmla="*/ 684267 h 720450"/>
              <a:gd name="connsiteX2" fmla="*/ 558635 w 934424"/>
              <a:gd name="connsiteY2" fmla="*/ 668363 h 720450"/>
              <a:gd name="connsiteX3" fmla="*/ 874373 w 934424"/>
              <a:gd name="connsiteY3" fmla="*/ 534403 h 720450"/>
              <a:gd name="connsiteX4" fmla="*/ 923019 w 934424"/>
              <a:gd name="connsiteY4" fmla="*/ 289830 h 720450"/>
              <a:gd name="connsiteX5" fmla="*/ 732809 w 934424"/>
              <a:gd name="connsiteY5" fmla="*/ 43045 h 720450"/>
              <a:gd name="connsiteX6" fmla="*/ 199217 w 934424"/>
              <a:gd name="connsiteY6" fmla="*/ 129867 h 720450"/>
              <a:gd name="connsiteX7" fmla="*/ 19602 w 934424"/>
              <a:gd name="connsiteY7" fmla="*/ 303037 h 720450"/>
              <a:gd name="connsiteX8" fmla="*/ 217059 w 934424"/>
              <a:gd name="connsiteY8" fmla="*/ 659963 h 720450"/>
              <a:gd name="connsiteX9" fmla="*/ 240584 w 934424"/>
              <a:gd name="connsiteY9" fmla="*/ 720450 h 720450"/>
              <a:gd name="connsiteX0" fmla="*/ 240584 w 934424"/>
              <a:gd name="connsiteY0" fmla="*/ 685029 h 685029"/>
              <a:gd name="connsiteX1" fmla="*/ 326980 w 934424"/>
              <a:gd name="connsiteY1" fmla="*/ 648846 h 685029"/>
              <a:gd name="connsiteX2" fmla="*/ 558635 w 934424"/>
              <a:gd name="connsiteY2" fmla="*/ 632942 h 685029"/>
              <a:gd name="connsiteX3" fmla="*/ 874373 w 934424"/>
              <a:gd name="connsiteY3" fmla="*/ 498982 h 685029"/>
              <a:gd name="connsiteX4" fmla="*/ 923019 w 934424"/>
              <a:gd name="connsiteY4" fmla="*/ 254409 h 685029"/>
              <a:gd name="connsiteX5" fmla="*/ 732809 w 934424"/>
              <a:gd name="connsiteY5" fmla="*/ 7624 h 685029"/>
              <a:gd name="connsiteX6" fmla="*/ 194656 w 934424"/>
              <a:gd name="connsiteY6" fmla="*/ 87592 h 685029"/>
              <a:gd name="connsiteX7" fmla="*/ 19602 w 934424"/>
              <a:gd name="connsiteY7" fmla="*/ 267616 h 685029"/>
              <a:gd name="connsiteX8" fmla="*/ 217059 w 934424"/>
              <a:gd name="connsiteY8" fmla="*/ 624542 h 685029"/>
              <a:gd name="connsiteX9" fmla="*/ 240584 w 934424"/>
              <a:gd name="connsiteY9" fmla="*/ 685029 h 685029"/>
              <a:gd name="connsiteX0" fmla="*/ 240584 w 934424"/>
              <a:gd name="connsiteY0" fmla="*/ 687685 h 687685"/>
              <a:gd name="connsiteX1" fmla="*/ 326980 w 934424"/>
              <a:gd name="connsiteY1" fmla="*/ 651502 h 687685"/>
              <a:gd name="connsiteX2" fmla="*/ 558635 w 934424"/>
              <a:gd name="connsiteY2" fmla="*/ 635598 h 687685"/>
              <a:gd name="connsiteX3" fmla="*/ 874373 w 934424"/>
              <a:gd name="connsiteY3" fmla="*/ 501638 h 687685"/>
              <a:gd name="connsiteX4" fmla="*/ 923019 w 934424"/>
              <a:gd name="connsiteY4" fmla="*/ 257065 h 687685"/>
              <a:gd name="connsiteX5" fmla="*/ 732809 w 934424"/>
              <a:gd name="connsiteY5" fmla="*/ 10280 h 687685"/>
              <a:gd name="connsiteX6" fmla="*/ 228697 w 934424"/>
              <a:gd name="connsiteY6" fmla="*/ 75553 h 687685"/>
              <a:gd name="connsiteX7" fmla="*/ 19602 w 934424"/>
              <a:gd name="connsiteY7" fmla="*/ 270272 h 687685"/>
              <a:gd name="connsiteX8" fmla="*/ 217059 w 934424"/>
              <a:gd name="connsiteY8" fmla="*/ 627198 h 687685"/>
              <a:gd name="connsiteX9" fmla="*/ 240584 w 934424"/>
              <a:gd name="connsiteY9" fmla="*/ 687685 h 687685"/>
              <a:gd name="connsiteX0" fmla="*/ 240584 w 930983"/>
              <a:gd name="connsiteY0" fmla="*/ 687685 h 687685"/>
              <a:gd name="connsiteX1" fmla="*/ 326980 w 930983"/>
              <a:gd name="connsiteY1" fmla="*/ 651502 h 687685"/>
              <a:gd name="connsiteX2" fmla="*/ 558635 w 930983"/>
              <a:gd name="connsiteY2" fmla="*/ 635598 h 687685"/>
              <a:gd name="connsiteX3" fmla="*/ 861448 w 930983"/>
              <a:gd name="connsiteY3" fmla="*/ 482219 h 687685"/>
              <a:gd name="connsiteX4" fmla="*/ 923019 w 930983"/>
              <a:gd name="connsiteY4" fmla="*/ 257065 h 687685"/>
              <a:gd name="connsiteX5" fmla="*/ 732809 w 930983"/>
              <a:gd name="connsiteY5" fmla="*/ 10280 h 687685"/>
              <a:gd name="connsiteX6" fmla="*/ 228697 w 930983"/>
              <a:gd name="connsiteY6" fmla="*/ 75553 h 687685"/>
              <a:gd name="connsiteX7" fmla="*/ 19602 w 930983"/>
              <a:gd name="connsiteY7" fmla="*/ 270272 h 687685"/>
              <a:gd name="connsiteX8" fmla="*/ 217059 w 930983"/>
              <a:gd name="connsiteY8" fmla="*/ 627198 h 687685"/>
              <a:gd name="connsiteX9" fmla="*/ 240584 w 930983"/>
              <a:gd name="connsiteY9" fmla="*/ 687685 h 687685"/>
              <a:gd name="connsiteX0" fmla="*/ 240584 w 942621"/>
              <a:gd name="connsiteY0" fmla="*/ 687685 h 687685"/>
              <a:gd name="connsiteX1" fmla="*/ 326980 w 942621"/>
              <a:gd name="connsiteY1" fmla="*/ 651502 h 687685"/>
              <a:gd name="connsiteX2" fmla="*/ 558635 w 942621"/>
              <a:gd name="connsiteY2" fmla="*/ 635598 h 687685"/>
              <a:gd name="connsiteX3" fmla="*/ 895330 w 942621"/>
              <a:gd name="connsiteY3" fmla="*/ 442594 h 687685"/>
              <a:gd name="connsiteX4" fmla="*/ 923019 w 942621"/>
              <a:gd name="connsiteY4" fmla="*/ 257065 h 687685"/>
              <a:gd name="connsiteX5" fmla="*/ 732809 w 942621"/>
              <a:gd name="connsiteY5" fmla="*/ 10280 h 687685"/>
              <a:gd name="connsiteX6" fmla="*/ 228697 w 942621"/>
              <a:gd name="connsiteY6" fmla="*/ 75553 h 687685"/>
              <a:gd name="connsiteX7" fmla="*/ 19602 w 942621"/>
              <a:gd name="connsiteY7" fmla="*/ 270272 h 687685"/>
              <a:gd name="connsiteX8" fmla="*/ 217059 w 942621"/>
              <a:gd name="connsiteY8" fmla="*/ 627198 h 687685"/>
              <a:gd name="connsiteX9" fmla="*/ 240584 w 942621"/>
              <a:gd name="connsiteY9" fmla="*/ 687685 h 687685"/>
              <a:gd name="connsiteX0" fmla="*/ 240584 w 941338"/>
              <a:gd name="connsiteY0" fmla="*/ 687685 h 687685"/>
              <a:gd name="connsiteX1" fmla="*/ 326980 w 941338"/>
              <a:gd name="connsiteY1" fmla="*/ 651502 h 687685"/>
              <a:gd name="connsiteX2" fmla="*/ 583099 w 941338"/>
              <a:gd name="connsiteY2" fmla="*/ 614744 h 687685"/>
              <a:gd name="connsiteX3" fmla="*/ 895330 w 941338"/>
              <a:gd name="connsiteY3" fmla="*/ 442594 h 687685"/>
              <a:gd name="connsiteX4" fmla="*/ 923019 w 941338"/>
              <a:gd name="connsiteY4" fmla="*/ 257065 h 687685"/>
              <a:gd name="connsiteX5" fmla="*/ 732809 w 941338"/>
              <a:gd name="connsiteY5" fmla="*/ 10280 h 687685"/>
              <a:gd name="connsiteX6" fmla="*/ 228697 w 941338"/>
              <a:gd name="connsiteY6" fmla="*/ 75553 h 687685"/>
              <a:gd name="connsiteX7" fmla="*/ 19602 w 941338"/>
              <a:gd name="connsiteY7" fmla="*/ 270272 h 687685"/>
              <a:gd name="connsiteX8" fmla="*/ 217059 w 941338"/>
              <a:gd name="connsiteY8" fmla="*/ 627198 h 687685"/>
              <a:gd name="connsiteX9" fmla="*/ 240584 w 941338"/>
              <a:gd name="connsiteY9" fmla="*/ 687685 h 687685"/>
              <a:gd name="connsiteX0" fmla="*/ 243122 w 943876"/>
              <a:gd name="connsiteY0" fmla="*/ 687685 h 687685"/>
              <a:gd name="connsiteX1" fmla="*/ 329518 w 943876"/>
              <a:gd name="connsiteY1" fmla="*/ 651502 h 687685"/>
              <a:gd name="connsiteX2" fmla="*/ 585637 w 943876"/>
              <a:gd name="connsiteY2" fmla="*/ 614744 h 687685"/>
              <a:gd name="connsiteX3" fmla="*/ 897868 w 943876"/>
              <a:gd name="connsiteY3" fmla="*/ 442594 h 687685"/>
              <a:gd name="connsiteX4" fmla="*/ 925557 w 943876"/>
              <a:gd name="connsiteY4" fmla="*/ 257065 h 687685"/>
              <a:gd name="connsiteX5" fmla="*/ 735347 w 943876"/>
              <a:gd name="connsiteY5" fmla="*/ 10280 h 687685"/>
              <a:gd name="connsiteX6" fmla="*/ 231235 w 943876"/>
              <a:gd name="connsiteY6" fmla="*/ 75553 h 687685"/>
              <a:gd name="connsiteX7" fmla="*/ 22140 w 943876"/>
              <a:gd name="connsiteY7" fmla="*/ 270272 h 687685"/>
              <a:gd name="connsiteX8" fmla="*/ 219597 w 943876"/>
              <a:gd name="connsiteY8" fmla="*/ 627198 h 687685"/>
              <a:gd name="connsiteX9" fmla="*/ 243122 w 943876"/>
              <a:gd name="connsiteY9" fmla="*/ 687685 h 687685"/>
              <a:gd name="connsiteX0" fmla="*/ 270951 w 971705"/>
              <a:gd name="connsiteY0" fmla="*/ 687201 h 687201"/>
              <a:gd name="connsiteX1" fmla="*/ 357347 w 971705"/>
              <a:gd name="connsiteY1" fmla="*/ 651018 h 687201"/>
              <a:gd name="connsiteX2" fmla="*/ 613466 w 971705"/>
              <a:gd name="connsiteY2" fmla="*/ 614260 h 687201"/>
              <a:gd name="connsiteX3" fmla="*/ 925697 w 971705"/>
              <a:gd name="connsiteY3" fmla="*/ 442110 h 687201"/>
              <a:gd name="connsiteX4" fmla="*/ 953386 w 971705"/>
              <a:gd name="connsiteY4" fmla="*/ 256581 h 687201"/>
              <a:gd name="connsiteX5" fmla="*/ 763176 w 971705"/>
              <a:gd name="connsiteY5" fmla="*/ 9796 h 687201"/>
              <a:gd name="connsiteX6" fmla="*/ 259064 w 971705"/>
              <a:gd name="connsiteY6" fmla="*/ 75069 h 687201"/>
              <a:gd name="connsiteX7" fmla="*/ 16950 w 971705"/>
              <a:gd name="connsiteY7" fmla="*/ 313452 h 687201"/>
              <a:gd name="connsiteX8" fmla="*/ 247426 w 971705"/>
              <a:gd name="connsiteY8" fmla="*/ 626714 h 687201"/>
              <a:gd name="connsiteX9" fmla="*/ 270951 w 971705"/>
              <a:gd name="connsiteY9" fmla="*/ 687201 h 687201"/>
              <a:gd name="connsiteX0" fmla="*/ 238078 w 938832"/>
              <a:gd name="connsiteY0" fmla="*/ 686664 h 686664"/>
              <a:gd name="connsiteX1" fmla="*/ 324474 w 938832"/>
              <a:gd name="connsiteY1" fmla="*/ 650481 h 686664"/>
              <a:gd name="connsiteX2" fmla="*/ 580593 w 938832"/>
              <a:gd name="connsiteY2" fmla="*/ 613723 h 686664"/>
              <a:gd name="connsiteX3" fmla="*/ 892824 w 938832"/>
              <a:gd name="connsiteY3" fmla="*/ 441573 h 686664"/>
              <a:gd name="connsiteX4" fmla="*/ 920513 w 938832"/>
              <a:gd name="connsiteY4" fmla="*/ 256044 h 686664"/>
              <a:gd name="connsiteX5" fmla="*/ 730303 w 938832"/>
              <a:gd name="connsiteY5" fmla="*/ 9259 h 686664"/>
              <a:gd name="connsiteX6" fmla="*/ 226191 w 938832"/>
              <a:gd name="connsiteY6" fmla="*/ 74532 h 686664"/>
              <a:gd name="connsiteX7" fmla="*/ 23383 w 938832"/>
              <a:gd name="connsiteY7" fmla="*/ 284183 h 686664"/>
              <a:gd name="connsiteX8" fmla="*/ 214553 w 938832"/>
              <a:gd name="connsiteY8" fmla="*/ 626177 h 686664"/>
              <a:gd name="connsiteX9" fmla="*/ 238078 w 938832"/>
              <a:gd name="connsiteY9" fmla="*/ 686664 h 686664"/>
              <a:gd name="connsiteX0" fmla="*/ 238078 w 940200"/>
              <a:gd name="connsiteY0" fmla="*/ 721245 h 721245"/>
              <a:gd name="connsiteX1" fmla="*/ 324474 w 940200"/>
              <a:gd name="connsiteY1" fmla="*/ 685062 h 721245"/>
              <a:gd name="connsiteX2" fmla="*/ 580593 w 940200"/>
              <a:gd name="connsiteY2" fmla="*/ 648304 h 721245"/>
              <a:gd name="connsiteX3" fmla="*/ 892824 w 940200"/>
              <a:gd name="connsiteY3" fmla="*/ 476154 h 721245"/>
              <a:gd name="connsiteX4" fmla="*/ 920513 w 940200"/>
              <a:gd name="connsiteY4" fmla="*/ 290625 h 721245"/>
              <a:gd name="connsiteX5" fmla="*/ 710990 w 940200"/>
              <a:gd name="connsiteY5" fmla="*/ 6592 h 721245"/>
              <a:gd name="connsiteX6" fmla="*/ 226191 w 940200"/>
              <a:gd name="connsiteY6" fmla="*/ 109113 h 721245"/>
              <a:gd name="connsiteX7" fmla="*/ 23383 w 940200"/>
              <a:gd name="connsiteY7" fmla="*/ 318764 h 721245"/>
              <a:gd name="connsiteX8" fmla="*/ 214553 w 940200"/>
              <a:gd name="connsiteY8" fmla="*/ 660758 h 721245"/>
              <a:gd name="connsiteX9" fmla="*/ 238078 w 940200"/>
              <a:gd name="connsiteY9" fmla="*/ 721245 h 721245"/>
              <a:gd name="connsiteX0" fmla="*/ 238078 w 943536"/>
              <a:gd name="connsiteY0" fmla="*/ 720896 h 720896"/>
              <a:gd name="connsiteX1" fmla="*/ 324474 w 943536"/>
              <a:gd name="connsiteY1" fmla="*/ 684713 h 720896"/>
              <a:gd name="connsiteX2" fmla="*/ 580593 w 943536"/>
              <a:gd name="connsiteY2" fmla="*/ 647955 h 720896"/>
              <a:gd name="connsiteX3" fmla="*/ 892824 w 943536"/>
              <a:gd name="connsiteY3" fmla="*/ 475805 h 720896"/>
              <a:gd name="connsiteX4" fmla="*/ 925324 w 943536"/>
              <a:gd name="connsiteY4" fmla="*/ 283788 h 720896"/>
              <a:gd name="connsiteX5" fmla="*/ 710990 w 943536"/>
              <a:gd name="connsiteY5" fmla="*/ 6243 h 720896"/>
              <a:gd name="connsiteX6" fmla="*/ 226191 w 943536"/>
              <a:gd name="connsiteY6" fmla="*/ 108764 h 720896"/>
              <a:gd name="connsiteX7" fmla="*/ 23383 w 943536"/>
              <a:gd name="connsiteY7" fmla="*/ 318415 h 720896"/>
              <a:gd name="connsiteX8" fmla="*/ 214553 w 943536"/>
              <a:gd name="connsiteY8" fmla="*/ 660409 h 720896"/>
              <a:gd name="connsiteX9" fmla="*/ 238078 w 943536"/>
              <a:gd name="connsiteY9" fmla="*/ 720896 h 720896"/>
              <a:gd name="connsiteX0" fmla="*/ 238078 w 932042"/>
              <a:gd name="connsiteY0" fmla="*/ 720896 h 720896"/>
              <a:gd name="connsiteX1" fmla="*/ 324474 w 932042"/>
              <a:gd name="connsiteY1" fmla="*/ 684713 h 720896"/>
              <a:gd name="connsiteX2" fmla="*/ 580593 w 932042"/>
              <a:gd name="connsiteY2" fmla="*/ 647955 h 720896"/>
              <a:gd name="connsiteX3" fmla="*/ 850829 w 932042"/>
              <a:gd name="connsiteY3" fmla="*/ 489522 h 720896"/>
              <a:gd name="connsiteX4" fmla="*/ 925324 w 932042"/>
              <a:gd name="connsiteY4" fmla="*/ 283788 h 720896"/>
              <a:gd name="connsiteX5" fmla="*/ 710990 w 932042"/>
              <a:gd name="connsiteY5" fmla="*/ 6243 h 720896"/>
              <a:gd name="connsiteX6" fmla="*/ 226191 w 932042"/>
              <a:gd name="connsiteY6" fmla="*/ 108764 h 720896"/>
              <a:gd name="connsiteX7" fmla="*/ 23383 w 932042"/>
              <a:gd name="connsiteY7" fmla="*/ 318415 h 720896"/>
              <a:gd name="connsiteX8" fmla="*/ 214553 w 932042"/>
              <a:gd name="connsiteY8" fmla="*/ 660409 h 720896"/>
              <a:gd name="connsiteX9" fmla="*/ 238078 w 932042"/>
              <a:gd name="connsiteY9" fmla="*/ 720896 h 720896"/>
              <a:gd name="connsiteX0" fmla="*/ 294564 w 988528"/>
              <a:gd name="connsiteY0" fmla="*/ 721257 h 721257"/>
              <a:gd name="connsiteX1" fmla="*/ 380960 w 988528"/>
              <a:gd name="connsiteY1" fmla="*/ 685074 h 721257"/>
              <a:gd name="connsiteX2" fmla="*/ 637079 w 988528"/>
              <a:gd name="connsiteY2" fmla="*/ 648316 h 721257"/>
              <a:gd name="connsiteX3" fmla="*/ 907315 w 988528"/>
              <a:gd name="connsiteY3" fmla="*/ 489883 h 721257"/>
              <a:gd name="connsiteX4" fmla="*/ 981810 w 988528"/>
              <a:gd name="connsiteY4" fmla="*/ 284149 h 721257"/>
              <a:gd name="connsiteX5" fmla="*/ 767476 w 988528"/>
              <a:gd name="connsiteY5" fmla="*/ 6604 h 721257"/>
              <a:gd name="connsiteX6" fmla="*/ 282677 w 988528"/>
              <a:gd name="connsiteY6" fmla="*/ 109125 h 721257"/>
              <a:gd name="connsiteX7" fmla="*/ 14036 w 988528"/>
              <a:gd name="connsiteY7" fmla="*/ 355779 h 721257"/>
              <a:gd name="connsiteX8" fmla="*/ 271039 w 988528"/>
              <a:gd name="connsiteY8" fmla="*/ 660770 h 721257"/>
              <a:gd name="connsiteX9" fmla="*/ 294564 w 988528"/>
              <a:gd name="connsiteY9" fmla="*/ 721257 h 721257"/>
              <a:gd name="connsiteX0" fmla="*/ 308360 w 1002324"/>
              <a:gd name="connsiteY0" fmla="*/ 721378 h 721378"/>
              <a:gd name="connsiteX1" fmla="*/ 394756 w 1002324"/>
              <a:gd name="connsiteY1" fmla="*/ 685195 h 721378"/>
              <a:gd name="connsiteX2" fmla="*/ 650875 w 1002324"/>
              <a:gd name="connsiteY2" fmla="*/ 648437 h 721378"/>
              <a:gd name="connsiteX3" fmla="*/ 921111 w 1002324"/>
              <a:gd name="connsiteY3" fmla="*/ 490004 h 721378"/>
              <a:gd name="connsiteX4" fmla="*/ 995606 w 1002324"/>
              <a:gd name="connsiteY4" fmla="*/ 284270 h 721378"/>
              <a:gd name="connsiteX5" fmla="*/ 781272 w 1002324"/>
              <a:gd name="connsiteY5" fmla="*/ 6725 h 721378"/>
              <a:gd name="connsiteX6" fmla="*/ 296473 w 1002324"/>
              <a:gd name="connsiteY6" fmla="*/ 109246 h 721378"/>
              <a:gd name="connsiteX7" fmla="*/ 12734 w 1002324"/>
              <a:gd name="connsiteY7" fmla="*/ 367519 h 721378"/>
              <a:gd name="connsiteX8" fmla="*/ 284835 w 1002324"/>
              <a:gd name="connsiteY8" fmla="*/ 660891 h 721378"/>
              <a:gd name="connsiteX9" fmla="*/ 308360 w 1002324"/>
              <a:gd name="connsiteY9" fmla="*/ 721378 h 721378"/>
              <a:gd name="connsiteX0" fmla="*/ 308360 w 1001714"/>
              <a:gd name="connsiteY0" fmla="*/ 721378 h 721378"/>
              <a:gd name="connsiteX1" fmla="*/ 394756 w 1001714"/>
              <a:gd name="connsiteY1" fmla="*/ 685195 h 721378"/>
              <a:gd name="connsiteX2" fmla="*/ 650875 w 1001714"/>
              <a:gd name="connsiteY2" fmla="*/ 648437 h 721378"/>
              <a:gd name="connsiteX3" fmla="*/ 917242 w 1001714"/>
              <a:gd name="connsiteY3" fmla="*/ 475683 h 721378"/>
              <a:gd name="connsiteX4" fmla="*/ 995606 w 1001714"/>
              <a:gd name="connsiteY4" fmla="*/ 284270 h 721378"/>
              <a:gd name="connsiteX5" fmla="*/ 781272 w 1001714"/>
              <a:gd name="connsiteY5" fmla="*/ 6725 h 721378"/>
              <a:gd name="connsiteX6" fmla="*/ 296473 w 1001714"/>
              <a:gd name="connsiteY6" fmla="*/ 109246 h 721378"/>
              <a:gd name="connsiteX7" fmla="*/ 12734 w 1001714"/>
              <a:gd name="connsiteY7" fmla="*/ 367519 h 721378"/>
              <a:gd name="connsiteX8" fmla="*/ 284835 w 1001714"/>
              <a:gd name="connsiteY8" fmla="*/ 660891 h 721378"/>
              <a:gd name="connsiteX9" fmla="*/ 308360 w 1001714"/>
              <a:gd name="connsiteY9" fmla="*/ 721378 h 721378"/>
              <a:gd name="connsiteX0" fmla="*/ 308360 w 1001852"/>
              <a:gd name="connsiteY0" fmla="*/ 721378 h 721378"/>
              <a:gd name="connsiteX1" fmla="*/ 394756 w 1001852"/>
              <a:gd name="connsiteY1" fmla="*/ 685195 h 721378"/>
              <a:gd name="connsiteX2" fmla="*/ 641147 w 1001852"/>
              <a:gd name="connsiteY2" fmla="*/ 639079 h 721378"/>
              <a:gd name="connsiteX3" fmla="*/ 917242 w 1001852"/>
              <a:gd name="connsiteY3" fmla="*/ 475683 h 721378"/>
              <a:gd name="connsiteX4" fmla="*/ 995606 w 1001852"/>
              <a:gd name="connsiteY4" fmla="*/ 284270 h 721378"/>
              <a:gd name="connsiteX5" fmla="*/ 781272 w 1001852"/>
              <a:gd name="connsiteY5" fmla="*/ 6725 h 721378"/>
              <a:gd name="connsiteX6" fmla="*/ 296473 w 1001852"/>
              <a:gd name="connsiteY6" fmla="*/ 109246 h 721378"/>
              <a:gd name="connsiteX7" fmla="*/ 12734 w 1001852"/>
              <a:gd name="connsiteY7" fmla="*/ 367519 h 721378"/>
              <a:gd name="connsiteX8" fmla="*/ 284835 w 1001852"/>
              <a:gd name="connsiteY8" fmla="*/ 660891 h 721378"/>
              <a:gd name="connsiteX9" fmla="*/ 308360 w 1001852"/>
              <a:gd name="connsiteY9" fmla="*/ 721378 h 721378"/>
              <a:gd name="connsiteX0" fmla="*/ 308360 w 1001852"/>
              <a:gd name="connsiteY0" fmla="*/ 719754 h 719754"/>
              <a:gd name="connsiteX1" fmla="*/ 394756 w 1001852"/>
              <a:gd name="connsiteY1" fmla="*/ 683571 h 719754"/>
              <a:gd name="connsiteX2" fmla="*/ 641147 w 1001852"/>
              <a:gd name="connsiteY2" fmla="*/ 637455 h 719754"/>
              <a:gd name="connsiteX3" fmla="*/ 917242 w 1001852"/>
              <a:gd name="connsiteY3" fmla="*/ 474059 h 719754"/>
              <a:gd name="connsiteX4" fmla="*/ 995606 w 1001852"/>
              <a:gd name="connsiteY4" fmla="*/ 282646 h 719754"/>
              <a:gd name="connsiteX5" fmla="*/ 781272 w 1001852"/>
              <a:gd name="connsiteY5" fmla="*/ 5101 h 719754"/>
              <a:gd name="connsiteX6" fmla="*/ 311517 w 1001852"/>
              <a:gd name="connsiteY6" fmla="*/ 122448 h 719754"/>
              <a:gd name="connsiteX7" fmla="*/ 12734 w 1001852"/>
              <a:gd name="connsiteY7" fmla="*/ 365895 h 719754"/>
              <a:gd name="connsiteX8" fmla="*/ 284835 w 1001852"/>
              <a:gd name="connsiteY8" fmla="*/ 659267 h 719754"/>
              <a:gd name="connsiteX9" fmla="*/ 308360 w 1001852"/>
              <a:gd name="connsiteY9" fmla="*/ 719754 h 719754"/>
              <a:gd name="connsiteX0" fmla="*/ 304337 w 997829"/>
              <a:gd name="connsiteY0" fmla="*/ 719754 h 719754"/>
              <a:gd name="connsiteX1" fmla="*/ 390733 w 997829"/>
              <a:gd name="connsiteY1" fmla="*/ 683571 h 719754"/>
              <a:gd name="connsiteX2" fmla="*/ 637124 w 997829"/>
              <a:gd name="connsiteY2" fmla="*/ 637455 h 719754"/>
              <a:gd name="connsiteX3" fmla="*/ 913219 w 997829"/>
              <a:gd name="connsiteY3" fmla="*/ 474059 h 719754"/>
              <a:gd name="connsiteX4" fmla="*/ 991583 w 997829"/>
              <a:gd name="connsiteY4" fmla="*/ 282646 h 719754"/>
              <a:gd name="connsiteX5" fmla="*/ 777249 w 997829"/>
              <a:gd name="connsiteY5" fmla="*/ 5101 h 719754"/>
              <a:gd name="connsiteX6" fmla="*/ 307494 w 997829"/>
              <a:gd name="connsiteY6" fmla="*/ 122448 h 719754"/>
              <a:gd name="connsiteX7" fmla="*/ 8711 w 997829"/>
              <a:gd name="connsiteY7" fmla="*/ 365895 h 719754"/>
              <a:gd name="connsiteX8" fmla="*/ 280812 w 997829"/>
              <a:gd name="connsiteY8" fmla="*/ 659267 h 719754"/>
              <a:gd name="connsiteX9" fmla="*/ 304337 w 997829"/>
              <a:gd name="connsiteY9" fmla="*/ 719754 h 719754"/>
              <a:gd name="connsiteX0" fmla="*/ 304337 w 1000140"/>
              <a:gd name="connsiteY0" fmla="*/ 719754 h 719754"/>
              <a:gd name="connsiteX1" fmla="*/ 390733 w 1000140"/>
              <a:gd name="connsiteY1" fmla="*/ 683571 h 719754"/>
              <a:gd name="connsiteX2" fmla="*/ 637124 w 1000140"/>
              <a:gd name="connsiteY2" fmla="*/ 637455 h 719754"/>
              <a:gd name="connsiteX3" fmla="*/ 926023 w 1000140"/>
              <a:gd name="connsiteY3" fmla="*/ 465382 h 719754"/>
              <a:gd name="connsiteX4" fmla="*/ 991583 w 1000140"/>
              <a:gd name="connsiteY4" fmla="*/ 282646 h 719754"/>
              <a:gd name="connsiteX5" fmla="*/ 777249 w 1000140"/>
              <a:gd name="connsiteY5" fmla="*/ 5101 h 719754"/>
              <a:gd name="connsiteX6" fmla="*/ 307494 w 1000140"/>
              <a:gd name="connsiteY6" fmla="*/ 122448 h 719754"/>
              <a:gd name="connsiteX7" fmla="*/ 8711 w 1000140"/>
              <a:gd name="connsiteY7" fmla="*/ 365895 h 719754"/>
              <a:gd name="connsiteX8" fmla="*/ 280812 w 1000140"/>
              <a:gd name="connsiteY8" fmla="*/ 659267 h 719754"/>
              <a:gd name="connsiteX9" fmla="*/ 304337 w 1000140"/>
              <a:gd name="connsiteY9" fmla="*/ 719754 h 719754"/>
              <a:gd name="connsiteX0" fmla="*/ 304337 w 1000232"/>
              <a:gd name="connsiteY0" fmla="*/ 719754 h 719754"/>
              <a:gd name="connsiteX1" fmla="*/ 390733 w 1000232"/>
              <a:gd name="connsiteY1" fmla="*/ 683571 h 719754"/>
              <a:gd name="connsiteX2" fmla="*/ 632822 w 1000232"/>
              <a:gd name="connsiteY2" fmla="*/ 627487 h 719754"/>
              <a:gd name="connsiteX3" fmla="*/ 926023 w 1000232"/>
              <a:gd name="connsiteY3" fmla="*/ 465382 h 719754"/>
              <a:gd name="connsiteX4" fmla="*/ 991583 w 1000232"/>
              <a:gd name="connsiteY4" fmla="*/ 282646 h 719754"/>
              <a:gd name="connsiteX5" fmla="*/ 777249 w 1000232"/>
              <a:gd name="connsiteY5" fmla="*/ 5101 h 719754"/>
              <a:gd name="connsiteX6" fmla="*/ 307494 w 1000232"/>
              <a:gd name="connsiteY6" fmla="*/ 122448 h 719754"/>
              <a:gd name="connsiteX7" fmla="*/ 8711 w 1000232"/>
              <a:gd name="connsiteY7" fmla="*/ 365895 h 719754"/>
              <a:gd name="connsiteX8" fmla="*/ 280812 w 1000232"/>
              <a:gd name="connsiteY8" fmla="*/ 659267 h 719754"/>
              <a:gd name="connsiteX9" fmla="*/ 304337 w 1000232"/>
              <a:gd name="connsiteY9" fmla="*/ 719754 h 719754"/>
              <a:gd name="connsiteX0" fmla="*/ 304337 w 1000232"/>
              <a:gd name="connsiteY0" fmla="*/ 719754 h 719754"/>
              <a:gd name="connsiteX1" fmla="*/ 399952 w 1000232"/>
              <a:gd name="connsiteY1" fmla="*/ 666587 h 719754"/>
              <a:gd name="connsiteX2" fmla="*/ 632822 w 1000232"/>
              <a:gd name="connsiteY2" fmla="*/ 627487 h 719754"/>
              <a:gd name="connsiteX3" fmla="*/ 926023 w 1000232"/>
              <a:gd name="connsiteY3" fmla="*/ 465382 h 719754"/>
              <a:gd name="connsiteX4" fmla="*/ 991583 w 1000232"/>
              <a:gd name="connsiteY4" fmla="*/ 282646 h 719754"/>
              <a:gd name="connsiteX5" fmla="*/ 777249 w 1000232"/>
              <a:gd name="connsiteY5" fmla="*/ 5101 h 719754"/>
              <a:gd name="connsiteX6" fmla="*/ 307494 w 1000232"/>
              <a:gd name="connsiteY6" fmla="*/ 122448 h 719754"/>
              <a:gd name="connsiteX7" fmla="*/ 8711 w 1000232"/>
              <a:gd name="connsiteY7" fmla="*/ 365895 h 719754"/>
              <a:gd name="connsiteX8" fmla="*/ 280812 w 1000232"/>
              <a:gd name="connsiteY8" fmla="*/ 659267 h 719754"/>
              <a:gd name="connsiteX9" fmla="*/ 304337 w 1000232"/>
              <a:gd name="connsiteY9" fmla="*/ 719754 h 719754"/>
              <a:gd name="connsiteX0" fmla="*/ 304337 w 991570"/>
              <a:gd name="connsiteY0" fmla="*/ 718638 h 718638"/>
              <a:gd name="connsiteX1" fmla="*/ 399952 w 991570"/>
              <a:gd name="connsiteY1" fmla="*/ 665471 h 718638"/>
              <a:gd name="connsiteX2" fmla="*/ 632822 w 991570"/>
              <a:gd name="connsiteY2" fmla="*/ 626371 h 718638"/>
              <a:gd name="connsiteX3" fmla="*/ 926023 w 991570"/>
              <a:gd name="connsiteY3" fmla="*/ 464266 h 718638"/>
              <a:gd name="connsiteX4" fmla="*/ 981545 w 991570"/>
              <a:gd name="connsiteY4" fmla="*/ 258272 h 718638"/>
              <a:gd name="connsiteX5" fmla="*/ 777249 w 991570"/>
              <a:gd name="connsiteY5" fmla="*/ 3985 h 718638"/>
              <a:gd name="connsiteX6" fmla="*/ 307494 w 991570"/>
              <a:gd name="connsiteY6" fmla="*/ 121332 h 718638"/>
              <a:gd name="connsiteX7" fmla="*/ 8711 w 991570"/>
              <a:gd name="connsiteY7" fmla="*/ 364779 h 718638"/>
              <a:gd name="connsiteX8" fmla="*/ 280812 w 991570"/>
              <a:gd name="connsiteY8" fmla="*/ 658151 h 718638"/>
              <a:gd name="connsiteX9" fmla="*/ 304337 w 991570"/>
              <a:gd name="connsiteY9" fmla="*/ 718638 h 718638"/>
              <a:gd name="connsiteX0" fmla="*/ 304337 w 992211"/>
              <a:gd name="connsiteY0" fmla="*/ 718638 h 718638"/>
              <a:gd name="connsiteX1" fmla="*/ 399952 w 992211"/>
              <a:gd name="connsiteY1" fmla="*/ 665471 h 718638"/>
              <a:gd name="connsiteX2" fmla="*/ 632822 w 992211"/>
              <a:gd name="connsiteY2" fmla="*/ 626371 h 718638"/>
              <a:gd name="connsiteX3" fmla="*/ 928468 w 992211"/>
              <a:gd name="connsiteY3" fmla="*/ 445968 h 718638"/>
              <a:gd name="connsiteX4" fmla="*/ 981545 w 992211"/>
              <a:gd name="connsiteY4" fmla="*/ 258272 h 718638"/>
              <a:gd name="connsiteX5" fmla="*/ 777249 w 992211"/>
              <a:gd name="connsiteY5" fmla="*/ 3985 h 718638"/>
              <a:gd name="connsiteX6" fmla="*/ 307494 w 992211"/>
              <a:gd name="connsiteY6" fmla="*/ 121332 h 718638"/>
              <a:gd name="connsiteX7" fmla="*/ 8711 w 992211"/>
              <a:gd name="connsiteY7" fmla="*/ 364779 h 718638"/>
              <a:gd name="connsiteX8" fmla="*/ 280812 w 992211"/>
              <a:gd name="connsiteY8" fmla="*/ 658151 h 718638"/>
              <a:gd name="connsiteX9" fmla="*/ 304337 w 992211"/>
              <a:gd name="connsiteY9" fmla="*/ 718638 h 718638"/>
              <a:gd name="connsiteX0" fmla="*/ 304337 w 993655"/>
              <a:gd name="connsiteY0" fmla="*/ 717746 h 717746"/>
              <a:gd name="connsiteX1" fmla="*/ 399952 w 993655"/>
              <a:gd name="connsiteY1" fmla="*/ 664579 h 717746"/>
              <a:gd name="connsiteX2" fmla="*/ 632822 w 993655"/>
              <a:gd name="connsiteY2" fmla="*/ 625479 h 717746"/>
              <a:gd name="connsiteX3" fmla="*/ 928468 w 993655"/>
              <a:gd name="connsiteY3" fmla="*/ 445076 h 717746"/>
              <a:gd name="connsiteX4" fmla="*/ 983273 w 993655"/>
              <a:gd name="connsiteY4" fmla="*/ 237421 h 717746"/>
              <a:gd name="connsiteX5" fmla="*/ 777249 w 993655"/>
              <a:gd name="connsiteY5" fmla="*/ 3093 h 717746"/>
              <a:gd name="connsiteX6" fmla="*/ 307494 w 993655"/>
              <a:gd name="connsiteY6" fmla="*/ 120440 h 717746"/>
              <a:gd name="connsiteX7" fmla="*/ 8711 w 993655"/>
              <a:gd name="connsiteY7" fmla="*/ 363887 h 717746"/>
              <a:gd name="connsiteX8" fmla="*/ 280812 w 993655"/>
              <a:gd name="connsiteY8" fmla="*/ 657259 h 717746"/>
              <a:gd name="connsiteX9" fmla="*/ 304337 w 993655"/>
              <a:gd name="connsiteY9" fmla="*/ 717746 h 717746"/>
              <a:gd name="connsiteX0" fmla="*/ 304337 w 991662"/>
              <a:gd name="connsiteY0" fmla="*/ 717746 h 717746"/>
              <a:gd name="connsiteX1" fmla="*/ 399952 w 991662"/>
              <a:gd name="connsiteY1" fmla="*/ 664579 h 717746"/>
              <a:gd name="connsiteX2" fmla="*/ 632822 w 991662"/>
              <a:gd name="connsiteY2" fmla="*/ 625479 h 717746"/>
              <a:gd name="connsiteX3" fmla="*/ 928468 w 991662"/>
              <a:gd name="connsiteY3" fmla="*/ 445076 h 717746"/>
              <a:gd name="connsiteX4" fmla="*/ 983273 w 991662"/>
              <a:gd name="connsiteY4" fmla="*/ 237421 h 717746"/>
              <a:gd name="connsiteX5" fmla="*/ 777249 w 991662"/>
              <a:gd name="connsiteY5" fmla="*/ 3093 h 717746"/>
              <a:gd name="connsiteX6" fmla="*/ 307494 w 991662"/>
              <a:gd name="connsiteY6" fmla="*/ 120440 h 717746"/>
              <a:gd name="connsiteX7" fmla="*/ 8711 w 991662"/>
              <a:gd name="connsiteY7" fmla="*/ 363887 h 717746"/>
              <a:gd name="connsiteX8" fmla="*/ 280812 w 991662"/>
              <a:gd name="connsiteY8" fmla="*/ 657259 h 717746"/>
              <a:gd name="connsiteX9" fmla="*/ 304337 w 991662"/>
              <a:gd name="connsiteY9" fmla="*/ 717746 h 717746"/>
              <a:gd name="connsiteX0" fmla="*/ 304337 w 989471"/>
              <a:gd name="connsiteY0" fmla="*/ 717746 h 717746"/>
              <a:gd name="connsiteX1" fmla="*/ 399952 w 989471"/>
              <a:gd name="connsiteY1" fmla="*/ 664579 h 717746"/>
              <a:gd name="connsiteX2" fmla="*/ 632822 w 989471"/>
              <a:gd name="connsiteY2" fmla="*/ 625479 h 717746"/>
              <a:gd name="connsiteX3" fmla="*/ 916010 w 989471"/>
              <a:gd name="connsiteY3" fmla="*/ 449761 h 717746"/>
              <a:gd name="connsiteX4" fmla="*/ 983273 w 989471"/>
              <a:gd name="connsiteY4" fmla="*/ 237421 h 717746"/>
              <a:gd name="connsiteX5" fmla="*/ 777249 w 989471"/>
              <a:gd name="connsiteY5" fmla="*/ 3093 h 717746"/>
              <a:gd name="connsiteX6" fmla="*/ 307494 w 989471"/>
              <a:gd name="connsiteY6" fmla="*/ 120440 h 717746"/>
              <a:gd name="connsiteX7" fmla="*/ 8711 w 989471"/>
              <a:gd name="connsiteY7" fmla="*/ 363887 h 717746"/>
              <a:gd name="connsiteX8" fmla="*/ 280812 w 989471"/>
              <a:gd name="connsiteY8" fmla="*/ 657259 h 717746"/>
              <a:gd name="connsiteX9" fmla="*/ 304337 w 989471"/>
              <a:gd name="connsiteY9" fmla="*/ 717746 h 717746"/>
              <a:gd name="connsiteX0" fmla="*/ 304337 w 989471"/>
              <a:gd name="connsiteY0" fmla="*/ 716680 h 716680"/>
              <a:gd name="connsiteX1" fmla="*/ 399952 w 989471"/>
              <a:gd name="connsiteY1" fmla="*/ 663513 h 716680"/>
              <a:gd name="connsiteX2" fmla="*/ 632822 w 989471"/>
              <a:gd name="connsiteY2" fmla="*/ 624413 h 716680"/>
              <a:gd name="connsiteX3" fmla="*/ 916010 w 989471"/>
              <a:gd name="connsiteY3" fmla="*/ 448695 h 716680"/>
              <a:gd name="connsiteX4" fmla="*/ 983273 w 989471"/>
              <a:gd name="connsiteY4" fmla="*/ 236355 h 716680"/>
              <a:gd name="connsiteX5" fmla="*/ 777249 w 989471"/>
              <a:gd name="connsiteY5" fmla="*/ 2027 h 716680"/>
              <a:gd name="connsiteX6" fmla="*/ 314664 w 989471"/>
              <a:gd name="connsiteY6" fmla="*/ 135987 h 716680"/>
              <a:gd name="connsiteX7" fmla="*/ 8711 w 989471"/>
              <a:gd name="connsiteY7" fmla="*/ 362821 h 716680"/>
              <a:gd name="connsiteX8" fmla="*/ 280812 w 989471"/>
              <a:gd name="connsiteY8" fmla="*/ 656193 h 716680"/>
              <a:gd name="connsiteX9" fmla="*/ 304337 w 989471"/>
              <a:gd name="connsiteY9" fmla="*/ 716680 h 716680"/>
              <a:gd name="connsiteX0" fmla="*/ 292743 w 977877"/>
              <a:gd name="connsiteY0" fmla="*/ 716666 h 716666"/>
              <a:gd name="connsiteX1" fmla="*/ 388358 w 977877"/>
              <a:gd name="connsiteY1" fmla="*/ 663499 h 716666"/>
              <a:gd name="connsiteX2" fmla="*/ 621228 w 977877"/>
              <a:gd name="connsiteY2" fmla="*/ 624399 h 716666"/>
              <a:gd name="connsiteX3" fmla="*/ 904416 w 977877"/>
              <a:gd name="connsiteY3" fmla="*/ 448681 h 716666"/>
              <a:gd name="connsiteX4" fmla="*/ 971679 w 977877"/>
              <a:gd name="connsiteY4" fmla="*/ 236341 h 716666"/>
              <a:gd name="connsiteX5" fmla="*/ 765655 w 977877"/>
              <a:gd name="connsiteY5" fmla="*/ 2013 h 716666"/>
              <a:gd name="connsiteX6" fmla="*/ 303070 w 977877"/>
              <a:gd name="connsiteY6" fmla="*/ 135973 h 716666"/>
              <a:gd name="connsiteX7" fmla="*/ 9575 w 977877"/>
              <a:gd name="connsiteY7" fmla="*/ 358122 h 716666"/>
              <a:gd name="connsiteX8" fmla="*/ 269218 w 977877"/>
              <a:gd name="connsiteY8" fmla="*/ 656179 h 716666"/>
              <a:gd name="connsiteX9" fmla="*/ 292743 w 977877"/>
              <a:gd name="connsiteY9" fmla="*/ 716666 h 716666"/>
              <a:gd name="connsiteX0" fmla="*/ 292743 w 977482"/>
              <a:gd name="connsiteY0" fmla="*/ 701983 h 701983"/>
              <a:gd name="connsiteX1" fmla="*/ 388358 w 977482"/>
              <a:gd name="connsiteY1" fmla="*/ 648816 h 701983"/>
              <a:gd name="connsiteX2" fmla="*/ 621228 w 977482"/>
              <a:gd name="connsiteY2" fmla="*/ 609716 h 701983"/>
              <a:gd name="connsiteX3" fmla="*/ 904416 w 977482"/>
              <a:gd name="connsiteY3" fmla="*/ 433998 h 701983"/>
              <a:gd name="connsiteX4" fmla="*/ 971679 w 977482"/>
              <a:gd name="connsiteY4" fmla="*/ 221658 h 701983"/>
              <a:gd name="connsiteX5" fmla="*/ 772108 w 977482"/>
              <a:gd name="connsiteY5" fmla="*/ 2282 h 701983"/>
              <a:gd name="connsiteX6" fmla="*/ 303070 w 977482"/>
              <a:gd name="connsiteY6" fmla="*/ 121290 h 701983"/>
              <a:gd name="connsiteX7" fmla="*/ 9575 w 977482"/>
              <a:gd name="connsiteY7" fmla="*/ 343439 h 701983"/>
              <a:gd name="connsiteX8" fmla="*/ 269218 w 977482"/>
              <a:gd name="connsiteY8" fmla="*/ 641496 h 701983"/>
              <a:gd name="connsiteX9" fmla="*/ 292743 w 977482"/>
              <a:gd name="connsiteY9" fmla="*/ 701983 h 701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482" h="701983">
                <a:moveTo>
                  <a:pt x="292743" y="701983"/>
                </a:moveTo>
                <a:cubicBezTo>
                  <a:pt x="301279" y="701218"/>
                  <a:pt x="333611" y="664194"/>
                  <a:pt x="388358" y="648816"/>
                </a:cubicBezTo>
                <a:cubicBezTo>
                  <a:pt x="443105" y="633438"/>
                  <a:pt x="535218" y="645519"/>
                  <a:pt x="621228" y="609716"/>
                </a:cubicBezTo>
                <a:cubicBezTo>
                  <a:pt x="707238" y="573913"/>
                  <a:pt x="859874" y="487666"/>
                  <a:pt x="904416" y="433998"/>
                </a:cubicBezTo>
                <a:cubicBezTo>
                  <a:pt x="948958" y="380330"/>
                  <a:pt x="993730" y="293611"/>
                  <a:pt x="971679" y="221658"/>
                </a:cubicBezTo>
                <a:cubicBezTo>
                  <a:pt x="949628" y="149705"/>
                  <a:pt x="883543" y="19010"/>
                  <a:pt x="772108" y="2282"/>
                </a:cubicBezTo>
                <a:cubicBezTo>
                  <a:pt x="660673" y="-14446"/>
                  <a:pt x="430159" y="64431"/>
                  <a:pt x="303070" y="121290"/>
                </a:cubicBezTo>
                <a:cubicBezTo>
                  <a:pt x="175981" y="178149"/>
                  <a:pt x="40905" y="246665"/>
                  <a:pt x="9575" y="343439"/>
                </a:cubicBezTo>
                <a:cubicBezTo>
                  <a:pt x="-27955" y="470442"/>
                  <a:pt x="42058" y="599498"/>
                  <a:pt x="269218" y="641496"/>
                </a:cubicBezTo>
                <a:cubicBezTo>
                  <a:pt x="296989" y="654954"/>
                  <a:pt x="292743" y="701983"/>
                  <a:pt x="292743" y="701983"/>
                </a:cubicBezTo>
                <a:close/>
              </a:path>
            </a:pathLst>
          </a:custGeom>
          <a:solidFill>
            <a:schemeClr val="bg1"/>
          </a:solidFill>
          <a:ln w="19050"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A60A973B-43BC-4F00-A023-270A987AD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19754" flipH="1" flipV="1">
            <a:off x="690387" y="2370218"/>
            <a:ext cx="5625334" cy="4491543"/>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59010"/>
              <a:gd name="connsiteY0" fmla="*/ 725435 h 725435"/>
              <a:gd name="connsiteX1" fmla="*/ 408106 w 959010"/>
              <a:gd name="connsiteY1" fmla="*/ 662779 h 725435"/>
              <a:gd name="connsiteX2" fmla="*/ 805685 w 959010"/>
              <a:gd name="connsiteY2" fmla="*/ 523410 h 725435"/>
              <a:gd name="connsiteX3" fmla="*/ 954560 w 959010"/>
              <a:gd name="connsiteY3" fmla="*/ 257282 h 725435"/>
              <a:gd name="connsiteX4" fmla="*/ 674525 w 959010"/>
              <a:gd name="connsiteY4" fmla="*/ 5631 h 725435"/>
              <a:gd name="connsiteX5" fmla="*/ 15300 w 959010"/>
              <a:gd name="connsiteY5" fmla="*/ 246614 h 725435"/>
              <a:gd name="connsiteX6" fmla="*/ 217325 w 959010"/>
              <a:gd name="connsiteY6" fmla="*/ 650664 h 725435"/>
              <a:gd name="connsiteX7" fmla="*/ 284667 w 959010"/>
              <a:gd name="connsiteY7" fmla="*/ 725435 h 725435"/>
              <a:gd name="connsiteX0" fmla="*/ 284667 w 967667"/>
              <a:gd name="connsiteY0" fmla="*/ 725435 h 725435"/>
              <a:gd name="connsiteX1" fmla="*/ 408106 w 967667"/>
              <a:gd name="connsiteY1" fmla="*/ 662779 h 725435"/>
              <a:gd name="connsiteX2" fmla="*/ 868683 w 967667"/>
              <a:gd name="connsiteY2" fmla="*/ 556279 h 725435"/>
              <a:gd name="connsiteX3" fmla="*/ 954560 w 967667"/>
              <a:gd name="connsiteY3" fmla="*/ 257282 h 725435"/>
              <a:gd name="connsiteX4" fmla="*/ 674525 w 967667"/>
              <a:gd name="connsiteY4" fmla="*/ 5631 h 725435"/>
              <a:gd name="connsiteX5" fmla="*/ 15300 w 967667"/>
              <a:gd name="connsiteY5" fmla="*/ 246614 h 725435"/>
              <a:gd name="connsiteX6" fmla="*/ 217325 w 967667"/>
              <a:gd name="connsiteY6" fmla="*/ 650664 h 725435"/>
              <a:gd name="connsiteX7" fmla="*/ 284667 w 967667"/>
              <a:gd name="connsiteY7" fmla="*/ 725435 h 725435"/>
              <a:gd name="connsiteX0" fmla="*/ 284667 w 966979"/>
              <a:gd name="connsiteY0" fmla="*/ 685615 h 685615"/>
              <a:gd name="connsiteX1" fmla="*/ 408106 w 966979"/>
              <a:gd name="connsiteY1" fmla="*/ 622959 h 685615"/>
              <a:gd name="connsiteX2" fmla="*/ 868683 w 966979"/>
              <a:gd name="connsiteY2" fmla="*/ 516459 h 685615"/>
              <a:gd name="connsiteX3" fmla="*/ 954560 w 966979"/>
              <a:gd name="connsiteY3" fmla="*/ 217462 h 685615"/>
              <a:gd name="connsiteX4" fmla="*/ 684112 w 966979"/>
              <a:gd name="connsiteY4" fmla="*/ 9636 h 685615"/>
              <a:gd name="connsiteX5" fmla="*/ 15300 w 966979"/>
              <a:gd name="connsiteY5" fmla="*/ 206794 h 685615"/>
              <a:gd name="connsiteX6" fmla="*/ 217325 w 966979"/>
              <a:gd name="connsiteY6" fmla="*/ 610844 h 685615"/>
              <a:gd name="connsiteX7" fmla="*/ 284667 w 966979"/>
              <a:gd name="connsiteY7" fmla="*/ 685615 h 685615"/>
              <a:gd name="connsiteX0" fmla="*/ 283787 w 966099"/>
              <a:gd name="connsiteY0" fmla="*/ 685615 h 685615"/>
              <a:gd name="connsiteX1" fmla="*/ 407226 w 966099"/>
              <a:gd name="connsiteY1" fmla="*/ 622959 h 685615"/>
              <a:gd name="connsiteX2" fmla="*/ 867803 w 966099"/>
              <a:gd name="connsiteY2" fmla="*/ 516459 h 685615"/>
              <a:gd name="connsiteX3" fmla="*/ 953680 w 966099"/>
              <a:gd name="connsiteY3" fmla="*/ 217462 h 685615"/>
              <a:gd name="connsiteX4" fmla="*/ 683232 w 966099"/>
              <a:gd name="connsiteY4" fmla="*/ 9636 h 685615"/>
              <a:gd name="connsiteX5" fmla="*/ 14420 w 966099"/>
              <a:gd name="connsiteY5" fmla="*/ 206794 h 685615"/>
              <a:gd name="connsiteX6" fmla="*/ 221923 w 966099"/>
              <a:gd name="connsiteY6" fmla="*/ 610844 h 685615"/>
              <a:gd name="connsiteX7" fmla="*/ 283787 w 966099"/>
              <a:gd name="connsiteY7" fmla="*/ 685615 h 685615"/>
              <a:gd name="connsiteX0" fmla="*/ 282418 w 966099"/>
              <a:gd name="connsiteY0" fmla="*/ 671920 h 671920"/>
              <a:gd name="connsiteX1" fmla="*/ 407226 w 966099"/>
              <a:gd name="connsiteY1" fmla="*/ 622959 h 671920"/>
              <a:gd name="connsiteX2" fmla="*/ 867803 w 966099"/>
              <a:gd name="connsiteY2" fmla="*/ 516459 h 671920"/>
              <a:gd name="connsiteX3" fmla="*/ 953680 w 966099"/>
              <a:gd name="connsiteY3" fmla="*/ 217462 h 671920"/>
              <a:gd name="connsiteX4" fmla="*/ 683232 w 966099"/>
              <a:gd name="connsiteY4" fmla="*/ 9636 h 671920"/>
              <a:gd name="connsiteX5" fmla="*/ 14420 w 966099"/>
              <a:gd name="connsiteY5" fmla="*/ 206794 h 671920"/>
              <a:gd name="connsiteX6" fmla="*/ 221923 w 966099"/>
              <a:gd name="connsiteY6" fmla="*/ 610844 h 671920"/>
              <a:gd name="connsiteX7" fmla="*/ 282418 w 966099"/>
              <a:gd name="connsiteY7" fmla="*/ 671920 h 671920"/>
              <a:gd name="connsiteX0" fmla="*/ 282418 w 966099"/>
              <a:gd name="connsiteY0" fmla="*/ 671920 h 672429"/>
              <a:gd name="connsiteX1" fmla="*/ 338878 w 966099"/>
              <a:gd name="connsiteY1" fmla="*/ 639121 h 672429"/>
              <a:gd name="connsiteX2" fmla="*/ 407226 w 966099"/>
              <a:gd name="connsiteY2" fmla="*/ 622959 h 672429"/>
              <a:gd name="connsiteX3" fmla="*/ 867803 w 966099"/>
              <a:gd name="connsiteY3" fmla="*/ 516459 h 672429"/>
              <a:gd name="connsiteX4" fmla="*/ 953680 w 966099"/>
              <a:gd name="connsiteY4" fmla="*/ 217462 h 672429"/>
              <a:gd name="connsiteX5" fmla="*/ 683232 w 966099"/>
              <a:gd name="connsiteY5" fmla="*/ 9636 h 672429"/>
              <a:gd name="connsiteX6" fmla="*/ 14420 w 966099"/>
              <a:gd name="connsiteY6" fmla="*/ 206794 h 672429"/>
              <a:gd name="connsiteX7" fmla="*/ 221923 w 966099"/>
              <a:gd name="connsiteY7" fmla="*/ 610844 h 672429"/>
              <a:gd name="connsiteX8" fmla="*/ 282418 w 966099"/>
              <a:gd name="connsiteY8" fmla="*/ 671920 h 672429"/>
              <a:gd name="connsiteX0" fmla="*/ 282418 w 966099"/>
              <a:gd name="connsiteY0" fmla="*/ 671920 h 672356"/>
              <a:gd name="connsiteX1" fmla="*/ 337508 w 966099"/>
              <a:gd name="connsiteY1" fmla="*/ 633643 h 672356"/>
              <a:gd name="connsiteX2" fmla="*/ 407226 w 966099"/>
              <a:gd name="connsiteY2" fmla="*/ 622959 h 672356"/>
              <a:gd name="connsiteX3" fmla="*/ 867803 w 966099"/>
              <a:gd name="connsiteY3" fmla="*/ 516459 h 672356"/>
              <a:gd name="connsiteX4" fmla="*/ 953680 w 966099"/>
              <a:gd name="connsiteY4" fmla="*/ 217462 h 672356"/>
              <a:gd name="connsiteX5" fmla="*/ 683232 w 966099"/>
              <a:gd name="connsiteY5" fmla="*/ 9636 h 672356"/>
              <a:gd name="connsiteX6" fmla="*/ 14420 w 966099"/>
              <a:gd name="connsiteY6" fmla="*/ 206794 h 672356"/>
              <a:gd name="connsiteX7" fmla="*/ 221923 w 966099"/>
              <a:gd name="connsiteY7" fmla="*/ 610844 h 672356"/>
              <a:gd name="connsiteX8" fmla="*/ 282418 w 966099"/>
              <a:gd name="connsiteY8" fmla="*/ 671920 h 672356"/>
              <a:gd name="connsiteX0" fmla="*/ 282418 w 966099"/>
              <a:gd name="connsiteY0" fmla="*/ 671920 h 671920"/>
              <a:gd name="connsiteX1" fmla="*/ 337508 w 966099"/>
              <a:gd name="connsiteY1" fmla="*/ 633643 h 671920"/>
              <a:gd name="connsiteX2" fmla="*/ 407226 w 966099"/>
              <a:gd name="connsiteY2" fmla="*/ 622959 h 671920"/>
              <a:gd name="connsiteX3" fmla="*/ 867803 w 966099"/>
              <a:gd name="connsiteY3" fmla="*/ 516459 h 671920"/>
              <a:gd name="connsiteX4" fmla="*/ 953680 w 966099"/>
              <a:gd name="connsiteY4" fmla="*/ 217462 h 671920"/>
              <a:gd name="connsiteX5" fmla="*/ 683232 w 966099"/>
              <a:gd name="connsiteY5" fmla="*/ 9636 h 671920"/>
              <a:gd name="connsiteX6" fmla="*/ 14420 w 966099"/>
              <a:gd name="connsiteY6" fmla="*/ 206794 h 671920"/>
              <a:gd name="connsiteX7" fmla="*/ 221923 w 966099"/>
              <a:gd name="connsiteY7" fmla="*/ 610844 h 671920"/>
              <a:gd name="connsiteX8" fmla="*/ 282418 w 96609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409"/>
              <a:gd name="connsiteY0" fmla="*/ 671920 h 671920"/>
              <a:gd name="connsiteX1" fmla="*/ 337508 w 965409"/>
              <a:gd name="connsiteY1" fmla="*/ 633643 h 671920"/>
              <a:gd name="connsiteX2" fmla="*/ 434616 w 965409"/>
              <a:gd name="connsiteY2" fmla="*/ 627068 h 671920"/>
              <a:gd name="connsiteX3" fmla="*/ 867803 w 965409"/>
              <a:gd name="connsiteY3" fmla="*/ 516459 h 671920"/>
              <a:gd name="connsiteX4" fmla="*/ 953680 w 965409"/>
              <a:gd name="connsiteY4" fmla="*/ 217462 h 671920"/>
              <a:gd name="connsiteX5" fmla="*/ 683232 w 965409"/>
              <a:gd name="connsiteY5" fmla="*/ 9636 h 671920"/>
              <a:gd name="connsiteX6" fmla="*/ 14420 w 965409"/>
              <a:gd name="connsiteY6" fmla="*/ 206794 h 671920"/>
              <a:gd name="connsiteX7" fmla="*/ 221923 w 965409"/>
              <a:gd name="connsiteY7" fmla="*/ 610844 h 671920"/>
              <a:gd name="connsiteX8" fmla="*/ 282418 w 965409"/>
              <a:gd name="connsiteY8" fmla="*/ 671920 h 671920"/>
              <a:gd name="connsiteX0" fmla="*/ 282418 w 965343"/>
              <a:gd name="connsiteY0" fmla="*/ 671920 h 671920"/>
              <a:gd name="connsiteX1" fmla="*/ 337508 w 965343"/>
              <a:gd name="connsiteY1" fmla="*/ 633643 h 671920"/>
              <a:gd name="connsiteX2" fmla="*/ 437355 w 965343"/>
              <a:gd name="connsiteY2" fmla="*/ 631177 h 671920"/>
              <a:gd name="connsiteX3" fmla="*/ 867803 w 965343"/>
              <a:gd name="connsiteY3" fmla="*/ 516459 h 671920"/>
              <a:gd name="connsiteX4" fmla="*/ 953680 w 965343"/>
              <a:gd name="connsiteY4" fmla="*/ 217462 h 671920"/>
              <a:gd name="connsiteX5" fmla="*/ 683232 w 965343"/>
              <a:gd name="connsiteY5" fmla="*/ 9636 h 671920"/>
              <a:gd name="connsiteX6" fmla="*/ 14420 w 965343"/>
              <a:gd name="connsiteY6" fmla="*/ 206794 h 671920"/>
              <a:gd name="connsiteX7" fmla="*/ 221923 w 965343"/>
              <a:gd name="connsiteY7" fmla="*/ 610844 h 671920"/>
              <a:gd name="connsiteX8" fmla="*/ 282418 w 965343"/>
              <a:gd name="connsiteY8" fmla="*/ 671920 h 671920"/>
              <a:gd name="connsiteX0" fmla="*/ 282418 w 964893"/>
              <a:gd name="connsiteY0" fmla="*/ 664870 h 664870"/>
              <a:gd name="connsiteX1" fmla="*/ 337508 w 964893"/>
              <a:gd name="connsiteY1" fmla="*/ 626593 h 664870"/>
              <a:gd name="connsiteX2" fmla="*/ 437355 w 964893"/>
              <a:gd name="connsiteY2" fmla="*/ 624127 h 664870"/>
              <a:gd name="connsiteX3" fmla="*/ 867803 w 964893"/>
              <a:gd name="connsiteY3" fmla="*/ 509409 h 664870"/>
              <a:gd name="connsiteX4" fmla="*/ 953680 w 964893"/>
              <a:gd name="connsiteY4" fmla="*/ 210412 h 664870"/>
              <a:gd name="connsiteX5" fmla="*/ 689605 w 964893"/>
              <a:gd name="connsiteY5" fmla="*/ 10843 h 664870"/>
              <a:gd name="connsiteX6" fmla="*/ 14420 w 964893"/>
              <a:gd name="connsiteY6" fmla="*/ 199744 h 664870"/>
              <a:gd name="connsiteX7" fmla="*/ 221923 w 964893"/>
              <a:gd name="connsiteY7" fmla="*/ 603794 h 664870"/>
              <a:gd name="connsiteX8" fmla="*/ 282418 w 964893"/>
              <a:gd name="connsiteY8" fmla="*/ 664870 h 664870"/>
              <a:gd name="connsiteX0" fmla="*/ 288372 w 970847"/>
              <a:gd name="connsiteY0" fmla="*/ 654213 h 654213"/>
              <a:gd name="connsiteX1" fmla="*/ 343462 w 970847"/>
              <a:gd name="connsiteY1" fmla="*/ 615936 h 654213"/>
              <a:gd name="connsiteX2" fmla="*/ 443309 w 970847"/>
              <a:gd name="connsiteY2" fmla="*/ 613470 h 654213"/>
              <a:gd name="connsiteX3" fmla="*/ 873757 w 970847"/>
              <a:gd name="connsiteY3" fmla="*/ 498752 h 654213"/>
              <a:gd name="connsiteX4" fmla="*/ 959634 w 970847"/>
              <a:gd name="connsiteY4" fmla="*/ 199755 h 654213"/>
              <a:gd name="connsiteX5" fmla="*/ 695559 w 970847"/>
              <a:gd name="connsiteY5" fmla="*/ 186 h 654213"/>
              <a:gd name="connsiteX6" fmla="*/ 13395 w 970847"/>
              <a:gd name="connsiteY6" fmla="*/ 233317 h 654213"/>
              <a:gd name="connsiteX7" fmla="*/ 227877 w 970847"/>
              <a:gd name="connsiteY7" fmla="*/ 593137 h 654213"/>
              <a:gd name="connsiteX8" fmla="*/ 288372 w 970847"/>
              <a:gd name="connsiteY8" fmla="*/ 654213 h 654213"/>
              <a:gd name="connsiteX0" fmla="*/ 291425 w 973900"/>
              <a:gd name="connsiteY0" fmla="*/ 654213 h 654213"/>
              <a:gd name="connsiteX1" fmla="*/ 346515 w 973900"/>
              <a:gd name="connsiteY1" fmla="*/ 615936 h 654213"/>
              <a:gd name="connsiteX2" fmla="*/ 446362 w 973900"/>
              <a:gd name="connsiteY2" fmla="*/ 613470 h 654213"/>
              <a:gd name="connsiteX3" fmla="*/ 876810 w 973900"/>
              <a:gd name="connsiteY3" fmla="*/ 498752 h 654213"/>
              <a:gd name="connsiteX4" fmla="*/ 962687 w 973900"/>
              <a:gd name="connsiteY4" fmla="*/ 199755 h 654213"/>
              <a:gd name="connsiteX5" fmla="*/ 698612 w 973900"/>
              <a:gd name="connsiteY5" fmla="*/ 186 h 654213"/>
              <a:gd name="connsiteX6" fmla="*/ 16448 w 973900"/>
              <a:gd name="connsiteY6" fmla="*/ 233317 h 654213"/>
              <a:gd name="connsiteX7" fmla="*/ 230930 w 973900"/>
              <a:gd name="connsiteY7" fmla="*/ 593137 h 654213"/>
              <a:gd name="connsiteX8" fmla="*/ 291425 w 973900"/>
              <a:gd name="connsiteY8" fmla="*/ 654213 h 654213"/>
              <a:gd name="connsiteX0" fmla="*/ 291425 w 973900"/>
              <a:gd name="connsiteY0" fmla="*/ 655114 h 655114"/>
              <a:gd name="connsiteX1" fmla="*/ 346515 w 973900"/>
              <a:gd name="connsiteY1" fmla="*/ 616837 h 655114"/>
              <a:gd name="connsiteX2" fmla="*/ 446362 w 973900"/>
              <a:gd name="connsiteY2" fmla="*/ 614371 h 655114"/>
              <a:gd name="connsiteX3" fmla="*/ 876810 w 973900"/>
              <a:gd name="connsiteY3" fmla="*/ 499653 h 655114"/>
              <a:gd name="connsiteX4" fmla="*/ 962687 w 973900"/>
              <a:gd name="connsiteY4" fmla="*/ 200656 h 655114"/>
              <a:gd name="connsiteX5" fmla="*/ 698612 w 973900"/>
              <a:gd name="connsiteY5" fmla="*/ 1087 h 655114"/>
              <a:gd name="connsiteX6" fmla="*/ 16448 w 973900"/>
              <a:gd name="connsiteY6" fmla="*/ 234218 h 655114"/>
              <a:gd name="connsiteX7" fmla="*/ 230930 w 973900"/>
              <a:gd name="connsiteY7" fmla="*/ 594038 h 655114"/>
              <a:gd name="connsiteX8" fmla="*/ 291425 w 973900"/>
              <a:gd name="connsiteY8" fmla="*/ 655114 h 655114"/>
              <a:gd name="connsiteX0" fmla="*/ 291425 w 975164"/>
              <a:gd name="connsiteY0" fmla="*/ 647870 h 647870"/>
              <a:gd name="connsiteX1" fmla="*/ 346515 w 975164"/>
              <a:gd name="connsiteY1" fmla="*/ 609593 h 647870"/>
              <a:gd name="connsiteX2" fmla="*/ 446362 w 975164"/>
              <a:gd name="connsiteY2" fmla="*/ 607127 h 647870"/>
              <a:gd name="connsiteX3" fmla="*/ 876810 w 975164"/>
              <a:gd name="connsiteY3" fmla="*/ 492409 h 647870"/>
              <a:gd name="connsiteX4" fmla="*/ 962687 w 975164"/>
              <a:gd name="connsiteY4" fmla="*/ 193412 h 647870"/>
              <a:gd name="connsiteX5" fmla="*/ 680730 w 975164"/>
              <a:gd name="connsiteY5" fmla="*/ 1283 h 647870"/>
              <a:gd name="connsiteX6" fmla="*/ 16448 w 975164"/>
              <a:gd name="connsiteY6" fmla="*/ 226974 h 647870"/>
              <a:gd name="connsiteX7" fmla="*/ 230930 w 975164"/>
              <a:gd name="connsiteY7" fmla="*/ 586794 h 647870"/>
              <a:gd name="connsiteX8" fmla="*/ 291425 w 975164"/>
              <a:gd name="connsiteY8" fmla="*/ 647870 h 647870"/>
              <a:gd name="connsiteX0" fmla="*/ 291425 w 975164"/>
              <a:gd name="connsiteY0" fmla="*/ 651964 h 651964"/>
              <a:gd name="connsiteX1" fmla="*/ 346515 w 975164"/>
              <a:gd name="connsiteY1" fmla="*/ 613687 h 651964"/>
              <a:gd name="connsiteX2" fmla="*/ 446362 w 975164"/>
              <a:gd name="connsiteY2" fmla="*/ 611221 h 651964"/>
              <a:gd name="connsiteX3" fmla="*/ 876810 w 975164"/>
              <a:gd name="connsiteY3" fmla="*/ 496503 h 651964"/>
              <a:gd name="connsiteX4" fmla="*/ 962687 w 975164"/>
              <a:gd name="connsiteY4" fmla="*/ 197506 h 651964"/>
              <a:gd name="connsiteX5" fmla="*/ 680730 w 975164"/>
              <a:gd name="connsiteY5" fmla="*/ 5377 h 651964"/>
              <a:gd name="connsiteX6" fmla="*/ 218522 w 975164"/>
              <a:gd name="connsiteY6" fmla="*/ 68738 h 651964"/>
              <a:gd name="connsiteX7" fmla="*/ 16448 w 975164"/>
              <a:gd name="connsiteY7" fmla="*/ 231068 h 651964"/>
              <a:gd name="connsiteX8" fmla="*/ 230930 w 975164"/>
              <a:gd name="connsiteY8" fmla="*/ 590888 h 651964"/>
              <a:gd name="connsiteX9" fmla="*/ 291425 w 975164"/>
              <a:gd name="connsiteY9" fmla="*/ 651964 h 651964"/>
              <a:gd name="connsiteX0" fmla="*/ 291425 w 975164"/>
              <a:gd name="connsiteY0" fmla="*/ 651964 h 651964"/>
              <a:gd name="connsiteX1" fmla="*/ 346515 w 975164"/>
              <a:gd name="connsiteY1" fmla="*/ 613687 h 651964"/>
              <a:gd name="connsiteX2" fmla="*/ 446362 w 975164"/>
              <a:gd name="connsiteY2" fmla="*/ 611221 h 651964"/>
              <a:gd name="connsiteX3" fmla="*/ 876810 w 975164"/>
              <a:gd name="connsiteY3" fmla="*/ 496503 h 651964"/>
              <a:gd name="connsiteX4" fmla="*/ 962687 w 975164"/>
              <a:gd name="connsiteY4" fmla="*/ 197506 h 651964"/>
              <a:gd name="connsiteX5" fmla="*/ 680730 w 975164"/>
              <a:gd name="connsiteY5" fmla="*/ 5377 h 651964"/>
              <a:gd name="connsiteX6" fmla="*/ 218522 w 975164"/>
              <a:gd name="connsiteY6" fmla="*/ 68738 h 651964"/>
              <a:gd name="connsiteX7" fmla="*/ 16448 w 975164"/>
              <a:gd name="connsiteY7" fmla="*/ 231068 h 651964"/>
              <a:gd name="connsiteX8" fmla="*/ 230930 w 975164"/>
              <a:gd name="connsiteY8" fmla="*/ 590888 h 651964"/>
              <a:gd name="connsiteX9" fmla="*/ 291425 w 975164"/>
              <a:gd name="connsiteY9" fmla="*/ 651964 h 651964"/>
              <a:gd name="connsiteX0" fmla="*/ 291425 w 975164"/>
              <a:gd name="connsiteY0" fmla="*/ 651767 h 651767"/>
              <a:gd name="connsiteX1" fmla="*/ 346515 w 975164"/>
              <a:gd name="connsiteY1" fmla="*/ 613490 h 651767"/>
              <a:gd name="connsiteX2" fmla="*/ 446362 w 975164"/>
              <a:gd name="connsiteY2" fmla="*/ 611024 h 651767"/>
              <a:gd name="connsiteX3" fmla="*/ 876810 w 975164"/>
              <a:gd name="connsiteY3" fmla="*/ 496306 h 651767"/>
              <a:gd name="connsiteX4" fmla="*/ 962687 w 975164"/>
              <a:gd name="connsiteY4" fmla="*/ 197309 h 651767"/>
              <a:gd name="connsiteX5" fmla="*/ 680730 w 975164"/>
              <a:gd name="connsiteY5" fmla="*/ 5180 h 651767"/>
              <a:gd name="connsiteX6" fmla="*/ 201924 w 975164"/>
              <a:gd name="connsiteY6" fmla="*/ 69993 h 651767"/>
              <a:gd name="connsiteX7" fmla="*/ 16448 w 975164"/>
              <a:gd name="connsiteY7" fmla="*/ 230871 h 651767"/>
              <a:gd name="connsiteX8" fmla="*/ 230930 w 975164"/>
              <a:gd name="connsiteY8" fmla="*/ 590691 h 651767"/>
              <a:gd name="connsiteX9" fmla="*/ 291425 w 975164"/>
              <a:gd name="connsiteY9" fmla="*/ 651767 h 651767"/>
              <a:gd name="connsiteX0" fmla="*/ 291319 w 975058"/>
              <a:gd name="connsiteY0" fmla="*/ 651767 h 651767"/>
              <a:gd name="connsiteX1" fmla="*/ 346409 w 975058"/>
              <a:gd name="connsiteY1" fmla="*/ 613490 h 651767"/>
              <a:gd name="connsiteX2" fmla="*/ 446256 w 975058"/>
              <a:gd name="connsiteY2" fmla="*/ 611024 h 651767"/>
              <a:gd name="connsiteX3" fmla="*/ 876704 w 975058"/>
              <a:gd name="connsiteY3" fmla="*/ 496306 h 651767"/>
              <a:gd name="connsiteX4" fmla="*/ 962581 w 975058"/>
              <a:gd name="connsiteY4" fmla="*/ 197309 h 651767"/>
              <a:gd name="connsiteX5" fmla="*/ 680624 w 975058"/>
              <a:gd name="connsiteY5" fmla="*/ 5180 h 651767"/>
              <a:gd name="connsiteX6" fmla="*/ 201818 w 975058"/>
              <a:gd name="connsiteY6" fmla="*/ 69993 h 651767"/>
              <a:gd name="connsiteX7" fmla="*/ 16468 w 975058"/>
              <a:gd name="connsiteY7" fmla="*/ 247811 h 651767"/>
              <a:gd name="connsiteX8" fmla="*/ 230824 w 975058"/>
              <a:gd name="connsiteY8" fmla="*/ 590691 h 651767"/>
              <a:gd name="connsiteX9" fmla="*/ 291319 w 975058"/>
              <a:gd name="connsiteY9" fmla="*/ 651767 h 651767"/>
              <a:gd name="connsiteX0" fmla="*/ 294026 w 977765"/>
              <a:gd name="connsiteY0" fmla="*/ 651767 h 651767"/>
              <a:gd name="connsiteX1" fmla="*/ 349116 w 977765"/>
              <a:gd name="connsiteY1" fmla="*/ 613490 h 651767"/>
              <a:gd name="connsiteX2" fmla="*/ 448963 w 977765"/>
              <a:gd name="connsiteY2" fmla="*/ 611024 h 651767"/>
              <a:gd name="connsiteX3" fmla="*/ 879411 w 977765"/>
              <a:gd name="connsiteY3" fmla="*/ 496306 h 651767"/>
              <a:gd name="connsiteX4" fmla="*/ 965288 w 977765"/>
              <a:gd name="connsiteY4" fmla="*/ 197309 h 651767"/>
              <a:gd name="connsiteX5" fmla="*/ 683331 w 977765"/>
              <a:gd name="connsiteY5" fmla="*/ 5180 h 651767"/>
              <a:gd name="connsiteX6" fmla="*/ 204525 w 977765"/>
              <a:gd name="connsiteY6" fmla="*/ 69993 h 651767"/>
              <a:gd name="connsiteX7" fmla="*/ 19175 w 977765"/>
              <a:gd name="connsiteY7" fmla="*/ 247811 h 651767"/>
              <a:gd name="connsiteX8" fmla="*/ 233531 w 977765"/>
              <a:gd name="connsiteY8" fmla="*/ 590691 h 651767"/>
              <a:gd name="connsiteX9" fmla="*/ 294026 w 977765"/>
              <a:gd name="connsiteY9" fmla="*/ 651767 h 651767"/>
              <a:gd name="connsiteX0" fmla="*/ 292584 w 976323"/>
              <a:gd name="connsiteY0" fmla="*/ 651767 h 651767"/>
              <a:gd name="connsiteX1" fmla="*/ 347674 w 976323"/>
              <a:gd name="connsiteY1" fmla="*/ 613490 h 651767"/>
              <a:gd name="connsiteX2" fmla="*/ 447521 w 976323"/>
              <a:gd name="connsiteY2" fmla="*/ 611024 h 651767"/>
              <a:gd name="connsiteX3" fmla="*/ 877969 w 976323"/>
              <a:gd name="connsiteY3" fmla="*/ 496306 h 651767"/>
              <a:gd name="connsiteX4" fmla="*/ 963846 w 976323"/>
              <a:gd name="connsiteY4" fmla="*/ 197309 h 651767"/>
              <a:gd name="connsiteX5" fmla="*/ 681889 w 976323"/>
              <a:gd name="connsiteY5" fmla="*/ 5180 h 651767"/>
              <a:gd name="connsiteX6" fmla="*/ 203083 w 976323"/>
              <a:gd name="connsiteY6" fmla="*/ 69993 h 651767"/>
              <a:gd name="connsiteX7" fmla="*/ 19443 w 976323"/>
              <a:gd name="connsiteY7" fmla="*/ 254442 h 651767"/>
              <a:gd name="connsiteX8" fmla="*/ 232089 w 976323"/>
              <a:gd name="connsiteY8" fmla="*/ 590691 h 651767"/>
              <a:gd name="connsiteX9" fmla="*/ 292584 w 976323"/>
              <a:gd name="connsiteY9" fmla="*/ 651767 h 651767"/>
              <a:gd name="connsiteX0" fmla="*/ 292584 w 974891"/>
              <a:gd name="connsiteY0" fmla="*/ 651767 h 651767"/>
              <a:gd name="connsiteX1" fmla="*/ 347674 w 974891"/>
              <a:gd name="connsiteY1" fmla="*/ 613490 h 651767"/>
              <a:gd name="connsiteX2" fmla="*/ 447521 w 974891"/>
              <a:gd name="connsiteY2" fmla="*/ 611024 h 651767"/>
              <a:gd name="connsiteX3" fmla="*/ 871513 w 974891"/>
              <a:gd name="connsiteY3" fmla="*/ 476756 h 651767"/>
              <a:gd name="connsiteX4" fmla="*/ 963846 w 974891"/>
              <a:gd name="connsiteY4" fmla="*/ 197309 h 651767"/>
              <a:gd name="connsiteX5" fmla="*/ 681889 w 974891"/>
              <a:gd name="connsiteY5" fmla="*/ 5180 h 651767"/>
              <a:gd name="connsiteX6" fmla="*/ 203083 w 974891"/>
              <a:gd name="connsiteY6" fmla="*/ 69993 h 651767"/>
              <a:gd name="connsiteX7" fmla="*/ 19443 w 974891"/>
              <a:gd name="connsiteY7" fmla="*/ 254442 h 651767"/>
              <a:gd name="connsiteX8" fmla="*/ 232089 w 974891"/>
              <a:gd name="connsiteY8" fmla="*/ 590691 h 651767"/>
              <a:gd name="connsiteX9" fmla="*/ 292584 w 974891"/>
              <a:gd name="connsiteY9" fmla="*/ 651767 h 651767"/>
              <a:gd name="connsiteX0" fmla="*/ 292584 w 973991"/>
              <a:gd name="connsiteY0" fmla="*/ 651767 h 651767"/>
              <a:gd name="connsiteX1" fmla="*/ 347674 w 973991"/>
              <a:gd name="connsiteY1" fmla="*/ 613490 h 651767"/>
              <a:gd name="connsiteX2" fmla="*/ 492610 w 973991"/>
              <a:gd name="connsiteY2" fmla="*/ 599395 h 651767"/>
              <a:gd name="connsiteX3" fmla="*/ 871513 w 973991"/>
              <a:gd name="connsiteY3" fmla="*/ 476756 h 651767"/>
              <a:gd name="connsiteX4" fmla="*/ 963846 w 973991"/>
              <a:gd name="connsiteY4" fmla="*/ 197309 h 651767"/>
              <a:gd name="connsiteX5" fmla="*/ 681889 w 973991"/>
              <a:gd name="connsiteY5" fmla="*/ 5180 h 651767"/>
              <a:gd name="connsiteX6" fmla="*/ 203083 w 973991"/>
              <a:gd name="connsiteY6" fmla="*/ 69993 h 651767"/>
              <a:gd name="connsiteX7" fmla="*/ 19443 w 973991"/>
              <a:gd name="connsiteY7" fmla="*/ 254442 h 651767"/>
              <a:gd name="connsiteX8" fmla="*/ 232089 w 973991"/>
              <a:gd name="connsiteY8" fmla="*/ 590691 h 651767"/>
              <a:gd name="connsiteX9" fmla="*/ 292584 w 973991"/>
              <a:gd name="connsiteY9" fmla="*/ 651767 h 651767"/>
              <a:gd name="connsiteX0" fmla="*/ 292584 w 973991"/>
              <a:gd name="connsiteY0" fmla="*/ 651767 h 651767"/>
              <a:gd name="connsiteX1" fmla="*/ 347674 w 973991"/>
              <a:gd name="connsiteY1" fmla="*/ 613490 h 651767"/>
              <a:gd name="connsiteX2" fmla="*/ 492610 w 973991"/>
              <a:gd name="connsiteY2" fmla="*/ 599395 h 651767"/>
              <a:gd name="connsiteX3" fmla="*/ 871513 w 973991"/>
              <a:gd name="connsiteY3" fmla="*/ 476756 h 651767"/>
              <a:gd name="connsiteX4" fmla="*/ 963846 w 973991"/>
              <a:gd name="connsiteY4" fmla="*/ 197309 h 651767"/>
              <a:gd name="connsiteX5" fmla="*/ 681889 w 973991"/>
              <a:gd name="connsiteY5" fmla="*/ 5180 h 651767"/>
              <a:gd name="connsiteX6" fmla="*/ 203083 w 973991"/>
              <a:gd name="connsiteY6" fmla="*/ 69993 h 651767"/>
              <a:gd name="connsiteX7" fmla="*/ 19443 w 973991"/>
              <a:gd name="connsiteY7" fmla="*/ 254442 h 651767"/>
              <a:gd name="connsiteX8" fmla="*/ 232089 w 973991"/>
              <a:gd name="connsiteY8" fmla="*/ 590691 h 651767"/>
              <a:gd name="connsiteX9" fmla="*/ 292584 w 973991"/>
              <a:gd name="connsiteY9" fmla="*/ 651767 h 651767"/>
              <a:gd name="connsiteX0" fmla="*/ 292584 w 947259"/>
              <a:gd name="connsiteY0" fmla="*/ 652072 h 652072"/>
              <a:gd name="connsiteX1" fmla="*/ 347674 w 947259"/>
              <a:gd name="connsiteY1" fmla="*/ 613795 h 652072"/>
              <a:gd name="connsiteX2" fmla="*/ 492610 w 947259"/>
              <a:gd name="connsiteY2" fmla="*/ 599700 h 652072"/>
              <a:gd name="connsiteX3" fmla="*/ 871513 w 947259"/>
              <a:gd name="connsiteY3" fmla="*/ 477061 h 652072"/>
              <a:gd name="connsiteX4" fmla="*/ 932661 w 947259"/>
              <a:gd name="connsiteY4" fmla="*/ 202828 h 652072"/>
              <a:gd name="connsiteX5" fmla="*/ 681889 w 947259"/>
              <a:gd name="connsiteY5" fmla="*/ 5485 h 652072"/>
              <a:gd name="connsiteX6" fmla="*/ 203083 w 947259"/>
              <a:gd name="connsiteY6" fmla="*/ 70298 h 652072"/>
              <a:gd name="connsiteX7" fmla="*/ 19443 w 947259"/>
              <a:gd name="connsiteY7" fmla="*/ 254747 h 652072"/>
              <a:gd name="connsiteX8" fmla="*/ 232089 w 947259"/>
              <a:gd name="connsiteY8" fmla="*/ 590996 h 652072"/>
              <a:gd name="connsiteX9" fmla="*/ 292584 w 947259"/>
              <a:gd name="connsiteY9" fmla="*/ 652072 h 652072"/>
              <a:gd name="connsiteX0" fmla="*/ 292584 w 935943"/>
              <a:gd name="connsiteY0" fmla="*/ 652294 h 652294"/>
              <a:gd name="connsiteX1" fmla="*/ 347674 w 935943"/>
              <a:gd name="connsiteY1" fmla="*/ 614017 h 652294"/>
              <a:gd name="connsiteX2" fmla="*/ 492610 w 935943"/>
              <a:gd name="connsiteY2" fmla="*/ 599922 h 652294"/>
              <a:gd name="connsiteX3" fmla="*/ 871513 w 935943"/>
              <a:gd name="connsiteY3" fmla="*/ 477283 h 652294"/>
              <a:gd name="connsiteX4" fmla="*/ 918074 w 935943"/>
              <a:gd name="connsiteY4" fmla="*/ 206812 h 652294"/>
              <a:gd name="connsiteX5" fmla="*/ 681889 w 935943"/>
              <a:gd name="connsiteY5" fmla="*/ 5707 h 652294"/>
              <a:gd name="connsiteX6" fmla="*/ 203083 w 935943"/>
              <a:gd name="connsiteY6" fmla="*/ 70520 h 652294"/>
              <a:gd name="connsiteX7" fmla="*/ 19443 w 935943"/>
              <a:gd name="connsiteY7" fmla="*/ 254969 h 652294"/>
              <a:gd name="connsiteX8" fmla="*/ 232089 w 935943"/>
              <a:gd name="connsiteY8" fmla="*/ 591218 h 652294"/>
              <a:gd name="connsiteX9" fmla="*/ 292584 w 935943"/>
              <a:gd name="connsiteY9" fmla="*/ 652294 h 652294"/>
              <a:gd name="connsiteX0" fmla="*/ 292584 w 935943"/>
              <a:gd name="connsiteY0" fmla="*/ 651279 h 651279"/>
              <a:gd name="connsiteX1" fmla="*/ 347674 w 935943"/>
              <a:gd name="connsiteY1" fmla="*/ 613002 h 651279"/>
              <a:gd name="connsiteX2" fmla="*/ 492610 w 935943"/>
              <a:gd name="connsiteY2" fmla="*/ 598907 h 651279"/>
              <a:gd name="connsiteX3" fmla="*/ 871513 w 935943"/>
              <a:gd name="connsiteY3" fmla="*/ 476268 h 651279"/>
              <a:gd name="connsiteX4" fmla="*/ 918074 w 935943"/>
              <a:gd name="connsiteY4" fmla="*/ 205797 h 651279"/>
              <a:gd name="connsiteX5" fmla="*/ 681889 w 935943"/>
              <a:gd name="connsiteY5" fmla="*/ 4692 h 651279"/>
              <a:gd name="connsiteX6" fmla="*/ 205135 w 935943"/>
              <a:gd name="connsiteY6" fmla="*/ 77462 h 651279"/>
              <a:gd name="connsiteX7" fmla="*/ 19443 w 935943"/>
              <a:gd name="connsiteY7" fmla="*/ 253954 h 651279"/>
              <a:gd name="connsiteX8" fmla="*/ 232089 w 935943"/>
              <a:gd name="connsiteY8" fmla="*/ 590203 h 651279"/>
              <a:gd name="connsiteX9" fmla="*/ 292584 w 935943"/>
              <a:gd name="connsiteY9" fmla="*/ 651279 h 651279"/>
              <a:gd name="connsiteX0" fmla="*/ 292584 w 935229"/>
              <a:gd name="connsiteY0" fmla="*/ 641781 h 641781"/>
              <a:gd name="connsiteX1" fmla="*/ 347674 w 935229"/>
              <a:gd name="connsiteY1" fmla="*/ 603504 h 641781"/>
              <a:gd name="connsiteX2" fmla="*/ 492610 w 935229"/>
              <a:gd name="connsiteY2" fmla="*/ 589409 h 641781"/>
              <a:gd name="connsiteX3" fmla="*/ 871513 w 935229"/>
              <a:gd name="connsiteY3" fmla="*/ 466770 h 641781"/>
              <a:gd name="connsiteX4" fmla="*/ 918074 w 935229"/>
              <a:gd name="connsiteY4" fmla="*/ 196299 h 641781"/>
              <a:gd name="connsiteX5" fmla="*/ 691598 w 935229"/>
              <a:gd name="connsiteY5" fmla="*/ 5419 h 641781"/>
              <a:gd name="connsiteX6" fmla="*/ 205135 w 935229"/>
              <a:gd name="connsiteY6" fmla="*/ 67964 h 641781"/>
              <a:gd name="connsiteX7" fmla="*/ 19443 w 935229"/>
              <a:gd name="connsiteY7" fmla="*/ 244456 h 641781"/>
              <a:gd name="connsiteX8" fmla="*/ 232089 w 935229"/>
              <a:gd name="connsiteY8" fmla="*/ 580705 h 641781"/>
              <a:gd name="connsiteX9" fmla="*/ 292584 w 935229"/>
              <a:gd name="connsiteY9" fmla="*/ 641781 h 641781"/>
              <a:gd name="connsiteX0" fmla="*/ 292584 w 944778"/>
              <a:gd name="connsiteY0" fmla="*/ 641781 h 641781"/>
              <a:gd name="connsiteX1" fmla="*/ 347674 w 944778"/>
              <a:gd name="connsiteY1" fmla="*/ 603504 h 641781"/>
              <a:gd name="connsiteX2" fmla="*/ 492610 w 944778"/>
              <a:gd name="connsiteY2" fmla="*/ 589409 h 641781"/>
              <a:gd name="connsiteX3" fmla="*/ 871513 w 944778"/>
              <a:gd name="connsiteY3" fmla="*/ 466770 h 641781"/>
              <a:gd name="connsiteX4" fmla="*/ 918074 w 944778"/>
              <a:gd name="connsiteY4" fmla="*/ 196299 h 641781"/>
              <a:gd name="connsiteX5" fmla="*/ 691598 w 944778"/>
              <a:gd name="connsiteY5" fmla="*/ 5419 h 641781"/>
              <a:gd name="connsiteX6" fmla="*/ 205135 w 944778"/>
              <a:gd name="connsiteY6" fmla="*/ 67964 h 641781"/>
              <a:gd name="connsiteX7" fmla="*/ 19443 w 944778"/>
              <a:gd name="connsiteY7" fmla="*/ 244456 h 641781"/>
              <a:gd name="connsiteX8" fmla="*/ 232089 w 944778"/>
              <a:gd name="connsiteY8" fmla="*/ 580705 h 641781"/>
              <a:gd name="connsiteX9" fmla="*/ 292584 w 944778"/>
              <a:gd name="connsiteY9" fmla="*/ 641781 h 641781"/>
              <a:gd name="connsiteX0" fmla="*/ 292584 w 940808"/>
              <a:gd name="connsiteY0" fmla="*/ 641781 h 641781"/>
              <a:gd name="connsiteX1" fmla="*/ 347674 w 940808"/>
              <a:gd name="connsiteY1" fmla="*/ 603504 h 641781"/>
              <a:gd name="connsiteX2" fmla="*/ 492610 w 940808"/>
              <a:gd name="connsiteY2" fmla="*/ 589409 h 641781"/>
              <a:gd name="connsiteX3" fmla="*/ 871513 w 940808"/>
              <a:gd name="connsiteY3" fmla="*/ 466770 h 641781"/>
              <a:gd name="connsiteX4" fmla="*/ 918074 w 940808"/>
              <a:gd name="connsiteY4" fmla="*/ 196299 h 641781"/>
              <a:gd name="connsiteX5" fmla="*/ 691598 w 940808"/>
              <a:gd name="connsiteY5" fmla="*/ 5419 h 641781"/>
              <a:gd name="connsiteX6" fmla="*/ 205135 w 940808"/>
              <a:gd name="connsiteY6" fmla="*/ 67964 h 641781"/>
              <a:gd name="connsiteX7" fmla="*/ 19443 w 940808"/>
              <a:gd name="connsiteY7" fmla="*/ 244456 h 641781"/>
              <a:gd name="connsiteX8" fmla="*/ 232089 w 940808"/>
              <a:gd name="connsiteY8" fmla="*/ 580705 h 641781"/>
              <a:gd name="connsiteX9" fmla="*/ 292584 w 940808"/>
              <a:gd name="connsiteY9" fmla="*/ 641781 h 641781"/>
              <a:gd name="connsiteX0" fmla="*/ 292584 w 936876"/>
              <a:gd name="connsiteY0" fmla="*/ 640201 h 640201"/>
              <a:gd name="connsiteX1" fmla="*/ 347674 w 936876"/>
              <a:gd name="connsiteY1" fmla="*/ 601924 h 640201"/>
              <a:gd name="connsiteX2" fmla="*/ 492610 w 936876"/>
              <a:gd name="connsiteY2" fmla="*/ 587829 h 640201"/>
              <a:gd name="connsiteX3" fmla="*/ 871513 w 936876"/>
              <a:gd name="connsiteY3" fmla="*/ 465190 h 640201"/>
              <a:gd name="connsiteX4" fmla="*/ 907259 w 936876"/>
              <a:gd name="connsiteY4" fmla="*/ 167385 h 640201"/>
              <a:gd name="connsiteX5" fmla="*/ 691598 w 936876"/>
              <a:gd name="connsiteY5" fmla="*/ 3839 h 640201"/>
              <a:gd name="connsiteX6" fmla="*/ 205135 w 936876"/>
              <a:gd name="connsiteY6" fmla="*/ 66384 h 640201"/>
              <a:gd name="connsiteX7" fmla="*/ 19443 w 936876"/>
              <a:gd name="connsiteY7" fmla="*/ 242876 h 640201"/>
              <a:gd name="connsiteX8" fmla="*/ 232089 w 936876"/>
              <a:gd name="connsiteY8" fmla="*/ 579125 h 640201"/>
              <a:gd name="connsiteX9" fmla="*/ 292584 w 936876"/>
              <a:gd name="connsiteY9" fmla="*/ 640201 h 640201"/>
              <a:gd name="connsiteX0" fmla="*/ 292584 w 927257"/>
              <a:gd name="connsiteY0" fmla="*/ 654530 h 654530"/>
              <a:gd name="connsiteX1" fmla="*/ 347674 w 927257"/>
              <a:gd name="connsiteY1" fmla="*/ 616253 h 654530"/>
              <a:gd name="connsiteX2" fmla="*/ 492610 w 927257"/>
              <a:gd name="connsiteY2" fmla="*/ 602158 h 654530"/>
              <a:gd name="connsiteX3" fmla="*/ 871513 w 927257"/>
              <a:gd name="connsiteY3" fmla="*/ 479519 h 654530"/>
              <a:gd name="connsiteX4" fmla="*/ 907259 w 927257"/>
              <a:gd name="connsiteY4" fmla="*/ 181714 h 654530"/>
              <a:gd name="connsiteX5" fmla="*/ 695909 w 927257"/>
              <a:gd name="connsiteY5" fmla="*/ 3250 h 654530"/>
              <a:gd name="connsiteX6" fmla="*/ 205135 w 927257"/>
              <a:gd name="connsiteY6" fmla="*/ 80713 h 654530"/>
              <a:gd name="connsiteX7" fmla="*/ 19443 w 927257"/>
              <a:gd name="connsiteY7" fmla="*/ 257205 h 654530"/>
              <a:gd name="connsiteX8" fmla="*/ 232089 w 927257"/>
              <a:gd name="connsiteY8" fmla="*/ 593454 h 654530"/>
              <a:gd name="connsiteX9" fmla="*/ 292584 w 927257"/>
              <a:gd name="connsiteY9" fmla="*/ 654530 h 654530"/>
              <a:gd name="connsiteX0" fmla="*/ 292584 w 927257"/>
              <a:gd name="connsiteY0" fmla="*/ 656183 h 656183"/>
              <a:gd name="connsiteX1" fmla="*/ 347674 w 927257"/>
              <a:gd name="connsiteY1" fmla="*/ 617906 h 656183"/>
              <a:gd name="connsiteX2" fmla="*/ 492610 w 927257"/>
              <a:gd name="connsiteY2" fmla="*/ 603811 h 656183"/>
              <a:gd name="connsiteX3" fmla="*/ 871513 w 927257"/>
              <a:gd name="connsiteY3" fmla="*/ 481172 h 656183"/>
              <a:gd name="connsiteX4" fmla="*/ 907259 w 927257"/>
              <a:gd name="connsiteY4" fmla="*/ 183367 h 656183"/>
              <a:gd name="connsiteX5" fmla="*/ 695909 w 927257"/>
              <a:gd name="connsiteY5" fmla="*/ 4903 h 656183"/>
              <a:gd name="connsiteX6" fmla="*/ 205135 w 927257"/>
              <a:gd name="connsiteY6" fmla="*/ 82366 h 656183"/>
              <a:gd name="connsiteX7" fmla="*/ 19443 w 927257"/>
              <a:gd name="connsiteY7" fmla="*/ 258858 h 656183"/>
              <a:gd name="connsiteX8" fmla="*/ 232089 w 927257"/>
              <a:gd name="connsiteY8" fmla="*/ 595107 h 656183"/>
              <a:gd name="connsiteX9" fmla="*/ 292584 w 927257"/>
              <a:gd name="connsiteY9" fmla="*/ 656183 h 656183"/>
              <a:gd name="connsiteX0" fmla="*/ 292584 w 925838"/>
              <a:gd name="connsiteY0" fmla="*/ 651595 h 651595"/>
              <a:gd name="connsiteX1" fmla="*/ 347674 w 925838"/>
              <a:gd name="connsiteY1" fmla="*/ 613318 h 651595"/>
              <a:gd name="connsiteX2" fmla="*/ 492610 w 925838"/>
              <a:gd name="connsiteY2" fmla="*/ 599223 h 651595"/>
              <a:gd name="connsiteX3" fmla="*/ 871513 w 925838"/>
              <a:gd name="connsiteY3" fmla="*/ 476584 h 651595"/>
              <a:gd name="connsiteX4" fmla="*/ 907259 w 925838"/>
              <a:gd name="connsiteY4" fmla="*/ 178779 h 651595"/>
              <a:gd name="connsiteX5" fmla="*/ 715990 w 925838"/>
              <a:gd name="connsiteY5" fmla="*/ 5177 h 651595"/>
              <a:gd name="connsiteX6" fmla="*/ 205135 w 925838"/>
              <a:gd name="connsiteY6" fmla="*/ 77778 h 651595"/>
              <a:gd name="connsiteX7" fmla="*/ 19443 w 925838"/>
              <a:gd name="connsiteY7" fmla="*/ 254270 h 651595"/>
              <a:gd name="connsiteX8" fmla="*/ 232089 w 925838"/>
              <a:gd name="connsiteY8" fmla="*/ 590519 h 651595"/>
              <a:gd name="connsiteX9" fmla="*/ 292584 w 925838"/>
              <a:gd name="connsiteY9" fmla="*/ 651595 h 651595"/>
              <a:gd name="connsiteX0" fmla="*/ 262897 w 925838"/>
              <a:gd name="connsiteY0" fmla="*/ 663017 h 663017"/>
              <a:gd name="connsiteX1" fmla="*/ 347674 w 925838"/>
              <a:gd name="connsiteY1" fmla="*/ 613318 h 663017"/>
              <a:gd name="connsiteX2" fmla="*/ 492610 w 925838"/>
              <a:gd name="connsiteY2" fmla="*/ 599223 h 663017"/>
              <a:gd name="connsiteX3" fmla="*/ 871513 w 925838"/>
              <a:gd name="connsiteY3" fmla="*/ 476584 h 663017"/>
              <a:gd name="connsiteX4" fmla="*/ 907259 w 925838"/>
              <a:gd name="connsiteY4" fmla="*/ 178779 h 663017"/>
              <a:gd name="connsiteX5" fmla="*/ 715990 w 925838"/>
              <a:gd name="connsiteY5" fmla="*/ 5177 h 663017"/>
              <a:gd name="connsiteX6" fmla="*/ 205135 w 925838"/>
              <a:gd name="connsiteY6" fmla="*/ 77778 h 663017"/>
              <a:gd name="connsiteX7" fmla="*/ 19443 w 925838"/>
              <a:gd name="connsiteY7" fmla="*/ 254270 h 663017"/>
              <a:gd name="connsiteX8" fmla="*/ 232089 w 925838"/>
              <a:gd name="connsiteY8" fmla="*/ 590519 h 663017"/>
              <a:gd name="connsiteX9" fmla="*/ 262897 w 925838"/>
              <a:gd name="connsiteY9" fmla="*/ 663017 h 663017"/>
              <a:gd name="connsiteX0" fmla="*/ 238982 w 925838"/>
              <a:gd name="connsiteY0" fmla="*/ 657889 h 657889"/>
              <a:gd name="connsiteX1" fmla="*/ 347674 w 925838"/>
              <a:gd name="connsiteY1" fmla="*/ 613318 h 657889"/>
              <a:gd name="connsiteX2" fmla="*/ 492610 w 925838"/>
              <a:gd name="connsiteY2" fmla="*/ 599223 h 657889"/>
              <a:gd name="connsiteX3" fmla="*/ 871513 w 925838"/>
              <a:gd name="connsiteY3" fmla="*/ 476584 h 657889"/>
              <a:gd name="connsiteX4" fmla="*/ 907259 w 925838"/>
              <a:gd name="connsiteY4" fmla="*/ 178779 h 657889"/>
              <a:gd name="connsiteX5" fmla="*/ 715990 w 925838"/>
              <a:gd name="connsiteY5" fmla="*/ 5177 h 657889"/>
              <a:gd name="connsiteX6" fmla="*/ 205135 w 925838"/>
              <a:gd name="connsiteY6" fmla="*/ 77778 h 657889"/>
              <a:gd name="connsiteX7" fmla="*/ 19443 w 925838"/>
              <a:gd name="connsiteY7" fmla="*/ 254270 h 657889"/>
              <a:gd name="connsiteX8" fmla="*/ 232089 w 925838"/>
              <a:gd name="connsiteY8" fmla="*/ 590519 h 657889"/>
              <a:gd name="connsiteX9" fmla="*/ 238982 w 925838"/>
              <a:gd name="connsiteY9" fmla="*/ 657889 h 657889"/>
              <a:gd name="connsiteX0" fmla="*/ 238982 w 925838"/>
              <a:gd name="connsiteY0" fmla="*/ 657889 h 657889"/>
              <a:gd name="connsiteX1" fmla="*/ 354772 w 925838"/>
              <a:gd name="connsiteY1" fmla="*/ 616508 h 657889"/>
              <a:gd name="connsiteX2" fmla="*/ 492610 w 925838"/>
              <a:gd name="connsiteY2" fmla="*/ 599223 h 657889"/>
              <a:gd name="connsiteX3" fmla="*/ 871513 w 925838"/>
              <a:gd name="connsiteY3" fmla="*/ 476584 h 657889"/>
              <a:gd name="connsiteX4" fmla="*/ 907259 w 925838"/>
              <a:gd name="connsiteY4" fmla="*/ 178779 h 657889"/>
              <a:gd name="connsiteX5" fmla="*/ 715990 w 925838"/>
              <a:gd name="connsiteY5" fmla="*/ 5177 h 657889"/>
              <a:gd name="connsiteX6" fmla="*/ 205135 w 925838"/>
              <a:gd name="connsiteY6" fmla="*/ 77778 h 657889"/>
              <a:gd name="connsiteX7" fmla="*/ 19443 w 925838"/>
              <a:gd name="connsiteY7" fmla="*/ 254270 h 657889"/>
              <a:gd name="connsiteX8" fmla="*/ 232089 w 925838"/>
              <a:gd name="connsiteY8" fmla="*/ 590519 h 657889"/>
              <a:gd name="connsiteX9" fmla="*/ 238982 w 925838"/>
              <a:gd name="connsiteY9" fmla="*/ 657889 h 657889"/>
              <a:gd name="connsiteX0" fmla="*/ 238982 w 924637"/>
              <a:gd name="connsiteY0" fmla="*/ 657889 h 657889"/>
              <a:gd name="connsiteX1" fmla="*/ 354772 w 924637"/>
              <a:gd name="connsiteY1" fmla="*/ 616508 h 657889"/>
              <a:gd name="connsiteX2" fmla="*/ 516487 w 924637"/>
              <a:gd name="connsiteY2" fmla="*/ 599340 h 657889"/>
              <a:gd name="connsiteX3" fmla="*/ 871513 w 924637"/>
              <a:gd name="connsiteY3" fmla="*/ 476584 h 657889"/>
              <a:gd name="connsiteX4" fmla="*/ 907259 w 924637"/>
              <a:gd name="connsiteY4" fmla="*/ 178779 h 657889"/>
              <a:gd name="connsiteX5" fmla="*/ 715990 w 924637"/>
              <a:gd name="connsiteY5" fmla="*/ 5177 h 657889"/>
              <a:gd name="connsiteX6" fmla="*/ 205135 w 924637"/>
              <a:gd name="connsiteY6" fmla="*/ 77778 h 657889"/>
              <a:gd name="connsiteX7" fmla="*/ 19443 w 924637"/>
              <a:gd name="connsiteY7" fmla="*/ 254270 h 657889"/>
              <a:gd name="connsiteX8" fmla="*/ 232089 w 924637"/>
              <a:gd name="connsiteY8" fmla="*/ 590519 h 657889"/>
              <a:gd name="connsiteX9" fmla="*/ 238982 w 924637"/>
              <a:gd name="connsiteY9" fmla="*/ 657889 h 657889"/>
              <a:gd name="connsiteX0" fmla="*/ 238982 w 924262"/>
              <a:gd name="connsiteY0" fmla="*/ 657889 h 657889"/>
              <a:gd name="connsiteX1" fmla="*/ 354772 w 924262"/>
              <a:gd name="connsiteY1" fmla="*/ 616508 h 657889"/>
              <a:gd name="connsiteX2" fmla="*/ 524192 w 924262"/>
              <a:gd name="connsiteY2" fmla="*/ 604883 h 657889"/>
              <a:gd name="connsiteX3" fmla="*/ 871513 w 924262"/>
              <a:gd name="connsiteY3" fmla="*/ 476584 h 657889"/>
              <a:gd name="connsiteX4" fmla="*/ 907259 w 924262"/>
              <a:gd name="connsiteY4" fmla="*/ 178779 h 657889"/>
              <a:gd name="connsiteX5" fmla="*/ 715990 w 924262"/>
              <a:gd name="connsiteY5" fmla="*/ 5177 h 657889"/>
              <a:gd name="connsiteX6" fmla="*/ 205135 w 924262"/>
              <a:gd name="connsiteY6" fmla="*/ 77778 h 657889"/>
              <a:gd name="connsiteX7" fmla="*/ 19443 w 924262"/>
              <a:gd name="connsiteY7" fmla="*/ 254270 h 657889"/>
              <a:gd name="connsiteX8" fmla="*/ 232089 w 924262"/>
              <a:gd name="connsiteY8" fmla="*/ 590519 h 657889"/>
              <a:gd name="connsiteX9" fmla="*/ 238982 w 924262"/>
              <a:gd name="connsiteY9" fmla="*/ 657889 h 657889"/>
              <a:gd name="connsiteX0" fmla="*/ 238982 w 924262"/>
              <a:gd name="connsiteY0" fmla="*/ 657889 h 657889"/>
              <a:gd name="connsiteX1" fmla="*/ 354772 w 924262"/>
              <a:gd name="connsiteY1" fmla="*/ 616508 h 657889"/>
              <a:gd name="connsiteX2" fmla="*/ 524192 w 924262"/>
              <a:gd name="connsiteY2" fmla="*/ 604883 h 657889"/>
              <a:gd name="connsiteX3" fmla="*/ 871513 w 924262"/>
              <a:gd name="connsiteY3" fmla="*/ 476584 h 657889"/>
              <a:gd name="connsiteX4" fmla="*/ 907259 w 924262"/>
              <a:gd name="connsiteY4" fmla="*/ 178779 h 657889"/>
              <a:gd name="connsiteX5" fmla="*/ 715990 w 924262"/>
              <a:gd name="connsiteY5" fmla="*/ 5177 h 657889"/>
              <a:gd name="connsiteX6" fmla="*/ 205135 w 924262"/>
              <a:gd name="connsiteY6" fmla="*/ 77778 h 657889"/>
              <a:gd name="connsiteX7" fmla="*/ 19443 w 924262"/>
              <a:gd name="connsiteY7" fmla="*/ 254270 h 657889"/>
              <a:gd name="connsiteX8" fmla="*/ 232089 w 924262"/>
              <a:gd name="connsiteY8" fmla="*/ 590519 h 657889"/>
              <a:gd name="connsiteX9" fmla="*/ 238982 w 924262"/>
              <a:gd name="connsiteY9" fmla="*/ 657889 h 657889"/>
              <a:gd name="connsiteX0" fmla="*/ 238982 w 923327"/>
              <a:gd name="connsiteY0" fmla="*/ 657889 h 657889"/>
              <a:gd name="connsiteX1" fmla="*/ 354772 w 923327"/>
              <a:gd name="connsiteY1" fmla="*/ 616508 h 657889"/>
              <a:gd name="connsiteX2" fmla="*/ 543969 w 923327"/>
              <a:gd name="connsiteY2" fmla="*/ 608568 h 657889"/>
              <a:gd name="connsiteX3" fmla="*/ 871513 w 923327"/>
              <a:gd name="connsiteY3" fmla="*/ 476584 h 657889"/>
              <a:gd name="connsiteX4" fmla="*/ 907259 w 923327"/>
              <a:gd name="connsiteY4" fmla="*/ 178779 h 657889"/>
              <a:gd name="connsiteX5" fmla="*/ 715990 w 923327"/>
              <a:gd name="connsiteY5" fmla="*/ 5177 h 657889"/>
              <a:gd name="connsiteX6" fmla="*/ 205135 w 923327"/>
              <a:gd name="connsiteY6" fmla="*/ 77778 h 657889"/>
              <a:gd name="connsiteX7" fmla="*/ 19443 w 923327"/>
              <a:gd name="connsiteY7" fmla="*/ 254270 h 657889"/>
              <a:gd name="connsiteX8" fmla="*/ 232089 w 923327"/>
              <a:gd name="connsiteY8" fmla="*/ 590519 h 657889"/>
              <a:gd name="connsiteX9" fmla="*/ 238982 w 923327"/>
              <a:gd name="connsiteY9" fmla="*/ 657889 h 657889"/>
              <a:gd name="connsiteX0" fmla="*/ 238982 w 922789"/>
              <a:gd name="connsiteY0" fmla="*/ 657889 h 657889"/>
              <a:gd name="connsiteX1" fmla="*/ 354772 w 922789"/>
              <a:gd name="connsiteY1" fmla="*/ 616508 h 657889"/>
              <a:gd name="connsiteX2" fmla="*/ 555775 w 922789"/>
              <a:gd name="connsiteY2" fmla="*/ 610544 h 657889"/>
              <a:gd name="connsiteX3" fmla="*/ 871513 w 922789"/>
              <a:gd name="connsiteY3" fmla="*/ 476584 h 657889"/>
              <a:gd name="connsiteX4" fmla="*/ 907259 w 922789"/>
              <a:gd name="connsiteY4" fmla="*/ 178779 h 657889"/>
              <a:gd name="connsiteX5" fmla="*/ 715990 w 922789"/>
              <a:gd name="connsiteY5" fmla="*/ 5177 h 657889"/>
              <a:gd name="connsiteX6" fmla="*/ 205135 w 922789"/>
              <a:gd name="connsiteY6" fmla="*/ 77778 h 657889"/>
              <a:gd name="connsiteX7" fmla="*/ 19443 w 922789"/>
              <a:gd name="connsiteY7" fmla="*/ 254270 h 657889"/>
              <a:gd name="connsiteX8" fmla="*/ 232089 w 922789"/>
              <a:gd name="connsiteY8" fmla="*/ 590519 h 657889"/>
              <a:gd name="connsiteX9" fmla="*/ 238982 w 922789"/>
              <a:gd name="connsiteY9" fmla="*/ 657889 h 657889"/>
              <a:gd name="connsiteX0" fmla="*/ 237724 w 922789"/>
              <a:gd name="connsiteY0" fmla="*/ 662631 h 662631"/>
              <a:gd name="connsiteX1" fmla="*/ 354772 w 922789"/>
              <a:gd name="connsiteY1" fmla="*/ 616508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789"/>
              <a:gd name="connsiteY0" fmla="*/ 662631 h 662631"/>
              <a:gd name="connsiteX1" fmla="*/ 316417 w 922789"/>
              <a:gd name="connsiteY1" fmla="*/ 623300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789"/>
              <a:gd name="connsiteY0" fmla="*/ 662631 h 662631"/>
              <a:gd name="connsiteX1" fmla="*/ 316417 w 922789"/>
              <a:gd name="connsiteY1" fmla="*/ 623300 h 662631"/>
              <a:gd name="connsiteX2" fmla="*/ 555775 w 922789"/>
              <a:gd name="connsiteY2" fmla="*/ 610544 h 662631"/>
              <a:gd name="connsiteX3" fmla="*/ 871513 w 922789"/>
              <a:gd name="connsiteY3" fmla="*/ 476584 h 662631"/>
              <a:gd name="connsiteX4" fmla="*/ 907259 w 922789"/>
              <a:gd name="connsiteY4" fmla="*/ 178779 h 662631"/>
              <a:gd name="connsiteX5" fmla="*/ 715990 w 922789"/>
              <a:gd name="connsiteY5" fmla="*/ 5177 h 662631"/>
              <a:gd name="connsiteX6" fmla="*/ 205135 w 922789"/>
              <a:gd name="connsiteY6" fmla="*/ 77778 h 662631"/>
              <a:gd name="connsiteX7" fmla="*/ 19443 w 922789"/>
              <a:gd name="connsiteY7" fmla="*/ 254270 h 662631"/>
              <a:gd name="connsiteX8" fmla="*/ 232089 w 922789"/>
              <a:gd name="connsiteY8" fmla="*/ 590519 h 662631"/>
              <a:gd name="connsiteX9" fmla="*/ 237724 w 922789"/>
              <a:gd name="connsiteY9" fmla="*/ 662631 h 662631"/>
              <a:gd name="connsiteX0" fmla="*/ 237724 w 922895"/>
              <a:gd name="connsiteY0" fmla="*/ 675244 h 675244"/>
              <a:gd name="connsiteX1" fmla="*/ 316417 w 922895"/>
              <a:gd name="connsiteY1" fmla="*/ 635913 h 675244"/>
              <a:gd name="connsiteX2" fmla="*/ 555775 w 922895"/>
              <a:gd name="connsiteY2" fmla="*/ 623157 h 675244"/>
              <a:gd name="connsiteX3" fmla="*/ 871513 w 922895"/>
              <a:gd name="connsiteY3" fmla="*/ 489197 h 675244"/>
              <a:gd name="connsiteX4" fmla="*/ 907259 w 922895"/>
              <a:gd name="connsiteY4" fmla="*/ 191392 h 675244"/>
              <a:gd name="connsiteX5" fmla="*/ 714533 w 922895"/>
              <a:gd name="connsiteY5" fmla="*/ 4490 h 675244"/>
              <a:gd name="connsiteX6" fmla="*/ 205135 w 922895"/>
              <a:gd name="connsiteY6" fmla="*/ 90391 h 675244"/>
              <a:gd name="connsiteX7" fmla="*/ 19443 w 922895"/>
              <a:gd name="connsiteY7" fmla="*/ 266883 h 675244"/>
              <a:gd name="connsiteX8" fmla="*/ 232089 w 922895"/>
              <a:gd name="connsiteY8" fmla="*/ 603132 h 675244"/>
              <a:gd name="connsiteX9" fmla="*/ 237724 w 922895"/>
              <a:gd name="connsiteY9" fmla="*/ 675244 h 675244"/>
              <a:gd name="connsiteX0" fmla="*/ 237724 w 921860"/>
              <a:gd name="connsiteY0" fmla="*/ 675486 h 675486"/>
              <a:gd name="connsiteX1" fmla="*/ 316417 w 921860"/>
              <a:gd name="connsiteY1" fmla="*/ 636155 h 675486"/>
              <a:gd name="connsiteX2" fmla="*/ 555775 w 921860"/>
              <a:gd name="connsiteY2" fmla="*/ 623399 h 675486"/>
              <a:gd name="connsiteX3" fmla="*/ 871513 w 921860"/>
              <a:gd name="connsiteY3" fmla="*/ 489439 h 675486"/>
              <a:gd name="connsiteX4" fmla="*/ 907259 w 921860"/>
              <a:gd name="connsiteY4" fmla="*/ 191634 h 675486"/>
              <a:gd name="connsiteX5" fmla="*/ 728723 w 921860"/>
              <a:gd name="connsiteY5" fmla="*/ 4479 h 675486"/>
              <a:gd name="connsiteX6" fmla="*/ 205135 w 921860"/>
              <a:gd name="connsiteY6" fmla="*/ 90633 h 675486"/>
              <a:gd name="connsiteX7" fmla="*/ 19443 w 921860"/>
              <a:gd name="connsiteY7" fmla="*/ 267125 h 675486"/>
              <a:gd name="connsiteX8" fmla="*/ 232089 w 921860"/>
              <a:gd name="connsiteY8" fmla="*/ 603374 h 675486"/>
              <a:gd name="connsiteX9" fmla="*/ 237724 w 921860"/>
              <a:gd name="connsiteY9" fmla="*/ 675486 h 675486"/>
              <a:gd name="connsiteX0" fmla="*/ 237610 w 921746"/>
              <a:gd name="connsiteY0" fmla="*/ 675486 h 675486"/>
              <a:gd name="connsiteX1" fmla="*/ 316303 w 921746"/>
              <a:gd name="connsiteY1" fmla="*/ 636155 h 675486"/>
              <a:gd name="connsiteX2" fmla="*/ 555661 w 921746"/>
              <a:gd name="connsiteY2" fmla="*/ 623399 h 675486"/>
              <a:gd name="connsiteX3" fmla="*/ 871399 w 921746"/>
              <a:gd name="connsiteY3" fmla="*/ 489439 h 675486"/>
              <a:gd name="connsiteX4" fmla="*/ 907145 w 921746"/>
              <a:gd name="connsiteY4" fmla="*/ 191634 h 675486"/>
              <a:gd name="connsiteX5" fmla="*/ 728609 w 921746"/>
              <a:gd name="connsiteY5" fmla="*/ 4479 h 675486"/>
              <a:gd name="connsiteX6" fmla="*/ 205021 w 921746"/>
              <a:gd name="connsiteY6" fmla="*/ 90633 h 675486"/>
              <a:gd name="connsiteX7" fmla="*/ 19329 w 921746"/>
              <a:gd name="connsiteY7" fmla="*/ 267125 h 675486"/>
              <a:gd name="connsiteX8" fmla="*/ 232703 w 921746"/>
              <a:gd name="connsiteY8" fmla="*/ 610024 h 675486"/>
              <a:gd name="connsiteX9" fmla="*/ 237610 w 921746"/>
              <a:gd name="connsiteY9" fmla="*/ 675486 h 675486"/>
              <a:gd name="connsiteX0" fmla="*/ 234474 w 918610"/>
              <a:gd name="connsiteY0" fmla="*/ 675486 h 675486"/>
              <a:gd name="connsiteX1" fmla="*/ 313167 w 918610"/>
              <a:gd name="connsiteY1" fmla="*/ 636155 h 675486"/>
              <a:gd name="connsiteX2" fmla="*/ 552525 w 918610"/>
              <a:gd name="connsiteY2" fmla="*/ 623399 h 675486"/>
              <a:gd name="connsiteX3" fmla="*/ 868263 w 918610"/>
              <a:gd name="connsiteY3" fmla="*/ 489439 h 675486"/>
              <a:gd name="connsiteX4" fmla="*/ 904009 w 918610"/>
              <a:gd name="connsiteY4" fmla="*/ 191634 h 675486"/>
              <a:gd name="connsiteX5" fmla="*/ 725473 w 918610"/>
              <a:gd name="connsiteY5" fmla="*/ 4479 h 675486"/>
              <a:gd name="connsiteX6" fmla="*/ 201885 w 918610"/>
              <a:gd name="connsiteY6" fmla="*/ 90633 h 675486"/>
              <a:gd name="connsiteX7" fmla="*/ 16193 w 918610"/>
              <a:gd name="connsiteY7" fmla="*/ 267125 h 675486"/>
              <a:gd name="connsiteX8" fmla="*/ 229567 w 918610"/>
              <a:gd name="connsiteY8" fmla="*/ 610024 h 675486"/>
              <a:gd name="connsiteX9" fmla="*/ 234474 w 918610"/>
              <a:gd name="connsiteY9" fmla="*/ 675486 h 675486"/>
              <a:gd name="connsiteX0" fmla="*/ 234474 w 918610"/>
              <a:gd name="connsiteY0" fmla="*/ 675486 h 675486"/>
              <a:gd name="connsiteX1" fmla="*/ 306951 w 918610"/>
              <a:gd name="connsiteY1" fmla="*/ 637256 h 675486"/>
              <a:gd name="connsiteX2" fmla="*/ 552525 w 918610"/>
              <a:gd name="connsiteY2" fmla="*/ 623399 h 675486"/>
              <a:gd name="connsiteX3" fmla="*/ 868263 w 918610"/>
              <a:gd name="connsiteY3" fmla="*/ 489439 h 675486"/>
              <a:gd name="connsiteX4" fmla="*/ 904009 w 918610"/>
              <a:gd name="connsiteY4" fmla="*/ 191634 h 675486"/>
              <a:gd name="connsiteX5" fmla="*/ 725473 w 918610"/>
              <a:gd name="connsiteY5" fmla="*/ 4479 h 675486"/>
              <a:gd name="connsiteX6" fmla="*/ 201885 w 918610"/>
              <a:gd name="connsiteY6" fmla="*/ 90633 h 675486"/>
              <a:gd name="connsiteX7" fmla="*/ 16193 w 918610"/>
              <a:gd name="connsiteY7" fmla="*/ 267125 h 675486"/>
              <a:gd name="connsiteX8" fmla="*/ 229567 w 918610"/>
              <a:gd name="connsiteY8" fmla="*/ 610024 h 675486"/>
              <a:gd name="connsiteX9" fmla="*/ 234474 w 918610"/>
              <a:gd name="connsiteY9" fmla="*/ 675486 h 675486"/>
              <a:gd name="connsiteX0" fmla="*/ 235490 w 919626"/>
              <a:gd name="connsiteY0" fmla="*/ 675486 h 675486"/>
              <a:gd name="connsiteX1" fmla="*/ 307967 w 919626"/>
              <a:gd name="connsiteY1" fmla="*/ 637256 h 675486"/>
              <a:gd name="connsiteX2" fmla="*/ 553541 w 919626"/>
              <a:gd name="connsiteY2" fmla="*/ 623399 h 675486"/>
              <a:gd name="connsiteX3" fmla="*/ 869279 w 919626"/>
              <a:gd name="connsiteY3" fmla="*/ 489439 h 675486"/>
              <a:gd name="connsiteX4" fmla="*/ 905025 w 919626"/>
              <a:gd name="connsiteY4" fmla="*/ 191634 h 675486"/>
              <a:gd name="connsiteX5" fmla="*/ 726489 w 919626"/>
              <a:gd name="connsiteY5" fmla="*/ 4479 h 675486"/>
              <a:gd name="connsiteX6" fmla="*/ 202901 w 919626"/>
              <a:gd name="connsiteY6" fmla="*/ 90633 h 675486"/>
              <a:gd name="connsiteX7" fmla="*/ 17209 w 919626"/>
              <a:gd name="connsiteY7" fmla="*/ 267125 h 675486"/>
              <a:gd name="connsiteX8" fmla="*/ 222584 w 919626"/>
              <a:gd name="connsiteY8" fmla="*/ 614126 h 675486"/>
              <a:gd name="connsiteX9" fmla="*/ 235490 w 919626"/>
              <a:gd name="connsiteY9" fmla="*/ 675486 h 675486"/>
              <a:gd name="connsiteX0" fmla="*/ 235490 w 919626"/>
              <a:gd name="connsiteY0" fmla="*/ 675486 h 675486"/>
              <a:gd name="connsiteX1" fmla="*/ 301751 w 919626"/>
              <a:gd name="connsiteY1" fmla="*/ 638357 h 675486"/>
              <a:gd name="connsiteX2" fmla="*/ 553541 w 919626"/>
              <a:gd name="connsiteY2" fmla="*/ 623399 h 675486"/>
              <a:gd name="connsiteX3" fmla="*/ 869279 w 919626"/>
              <a:gd name="connsiteY3" fmla="*/ 489439 h 675486"/>
              <a:gd name="connsiteX4" fmla="*/ 905025 w 919626"/>
              <a:gd name="connsiteY4" fmla="*/ 191634 h 675486"/>
              <a:gd name="connsiteX5" fmla="*/ 726489 w 919626"/>
              <a:gd name="connsiteY5" fmla="*/ 4479 h 675486"/>
              <a:gd name="connsiteX6" fmla="*/ 202901 w 919626"/>
              <a:gd name="connsiteY6" fmla="*/ 90633 h 675486"/>
              <a:gd name="connsiteX7" fmla="*/ 17209 w 919626"/>
              <a:gd name="connsiteY7" fmla="*/ 267125 h 675486"/>
              <a:gd name="connsiteX8" fmla="*/ 222584 w 919626"/>
              <a:gd name="connsiteY8" fmla="*/ 614126 h 675486"/>
              <a:gd name="connsiteX9" fmla="*/ 235490 w 919626"/>
              <a:gd name="connsiteY9" fmla="*/ 675486 h 675486"/>
              <a:gd name="connsiteX0" fmla="*/ 236660 w 920796"/>
              <a:gd name="connsiteY0" fmla="*/ 675486 h 675486"/>
              <a:gd name="connsiteX1" fmla="*/ 302921 w 920796"/>
              <a:gd name="connsiteY1" fmla="*/ 638357 h 675486"/>
              <a:gd name="connsiteX2" fmla="*/ 554711 w 920796"/>
              <a:gd name="connsiteY2" fmla="*/ 623399 h 675486"/>
              <a:gd name="connsiteX3" fmla="*/ 870449 w 920796"/>
              <a:gd name="connsiteY3" fmla="*/ 489439 h 675486"/>
              <a:gd name="connsiteX4" fmla="*/ 906195 w 920796"/>
              <a:gd name="connsiteY4" fmla="*/ 191634 h 675486"/>
              <a:gd name="connsiteX5" fmla="*/ 727659 w 920796"/>
              <a:gd name="connsiteY5" fmla="*/ 4479 h 675486"/>
              <a:gd name="connsiteX6" fmla="*/ 204071 w 920796"/>
              <a:gd name="connsiteY6" fmla="*/ 90633 h 675486"/>
              <a:gd name="connsiteX7" fmla="*/ 18379 w 920796"/>
              <a:gd name="connsiteY7" fmla="*/ 267125 h 675486"/>
              <a:gd name="connsiteX8" fmla="*/ 223754 w 920796"/>
              <a:gd name="connsiteY8" fmla="*/ 614126 h 675486"/>
              <a:gd name="connsiteX9" fmla="*/ 236660 w 920796"/>
              <a:gd name="connsiteY9" fmla="*/ 675486 h 675486"/>
              <a:gd name="connsiteX0" fmla="*/ 236660 w 924042"/>
              <a:gd name="connsiteY0" fmla="*/ 674029 h 674029"/>
              <a:gd name="connsiteX1" fmla="*/ 302921 w 924042"/>
              <a:gd name="connsiteY1" fmla="*/ 636900 h 674029"/>
              <a:gd name="connsiteX2" fmla="*/ 554711 w 924042"/>
              <a:gd name="connsiteY2" fmla="*/ 621942 h 674029"/>
              <a:gd name="connsiteX3" fmla="*/ 870449 w 924042"/>
              <a:gd name="connsiteY3" fmla="*/ 487982 h 674029"/>
              <a:gd name="connsiteX4" fmla="*/ 910627 w 924042"/>
              <a:gd name="connsiteY4" fmla="*/ 192078 h 674029"/>
              <a:gd name="connsiteX5" fmla="*/ 727659 w 924042"/>
              <a:gd name="connsiteY5" fmla="*/ 3022 h 674029"/>
              <a:gd name="connsiteX6" fmla="*/ 204071 w 924042"/>
              <a:gd name="connsiteY6" fmla="*/ 89176 h 674029"/>
              <a:gd name="connsiteX7" fmla="*/ 18379 w 924042"/>
              <a:gd name="connsiteY7" fmla="*/ 265668 h 674029"/>
              <a:gd name="connsiteX8" fmla="*/ 223754 w 924042"/>
              <a:gd name="connsiteY8" fmla="*/ 612669 h 674029"/>
              <a:gd name="connsiteX9" fmla="*/ 236660 w 924042"/>
              <a:gd name="connsiteY9" fmla="*/ 674029 h 674029"/>
              <a:gd name="connsiteX0" fmla="*/ 236660 w 923289"/>
              <a:gd name="connsiteY0" fmla="*/ 677077 h 677077"/>
              <a:gd name="connsiteX1" fmla="*/ 302921 w 923289"/>
              <a:gd name="connsiteY1" fmla="*/ 639948 h 677077"/>
              <a:gd name="connsiteX2" fmla="*/ 554711 w 923289"/>
              <a:gd name="connsiteY2" fmla="*/ 624990 h 677077"/>
              <a:gd name="connsiteX3" fmla="*/ 870449 w 923289"/>
              <a:gd name="connsiteY3" fmla="*/ 491030 h 677077"/>
              <a:gd name="connsiteX4" fmla="*/ 910627 w 923289"/>
              <a:gd name="connsiteY4" fmla="*/ 195126 h 677077"/>
              <a:gd name="connsiteX5" fmla="*/ 737874 w 923289"/>
              <a:gd name="connsiteY5" fmla="*/ 2918 h 677077"/>
              <a:gd name="connsiteX6" fmla="*/ 204071 w 923289"/>
              <a:gd name="connsiteY6" fmla="*/ 92224 h 677077"/>
              <a:gd name="connsiteX7" fmla="*/ 18379 w 923289"/>
              <a:gd name="connsiteY7" fmla="*/ 268716 h 677077"/>
              <a:gd name="connsiteX8" fmla="*/ 223754 w 923289"/>
              <a:gd name="connsiteY8" fmla="*/ 615717 h 677077"/>
              <a:gd name="connsiteX9" fmla="*/ 236660 w 923289"/>
              <a:gd name="connsiteY9" fmla="*/ 677077 h 677077"/>
              <a:gd name="connsiteX0" fmla="*/ 236660 w 923277"/>
              <a:gd name="connsiteY0" fmla="*/ 684928 h 684928"/>
              <a:gd name="connsiteX1" fmla="*/ 302921 w 923277"/>
              <a:gd name="connsiteY1" fmla="*/ 647799 h 684928"/>
              <a:gd name="connsiteX2" fmla="*/ 554711 w 923277"/>
              <a:gd name="connsiteY2" fmla="*/ 632841 h 684928"/>
              <a:gd name="connsiteX3" fmla="*/ 870449 w 923277"/>
              <a:gd name="connsiteY3" fmla="*/ 498881 h 684928"/>
              <a:gd name="connsiteX4" fmla="*/ 910627 w 923277"/>
              <a:gd name="connsiteY4" fmla="*/ 202977 h 684928"/>
              <a:gd name="connsiteX5" fmla="*/ 738044 w 923277"/>
              <a:gd name="connsiteY5" fmla="*/ 2683 h 684928"/>
              <a:gd name="connsiteX6" fmla="*/ 204071 w 923277"/>
              <a:gd name="connsiteY6" fmla="*/ 100075 h 684928"/>
              <a:gd name="connsiteX7" fmla="*/ 18379 w 923277"/>
              <a:gd name="connsiteY7" fmla="*/ 276567 h 684928"/>
              <a:gd name="connsiteX8" fmla="*/ 223754 w 923277"/>
              <a:gd name="connsiteY8" fmla="*/ 623568 h 684928"/>
              <a:gd name="connsiteX9" fmla="*/ 236660 w 923277"/>
              <a:gd name="connsiteY9" fmla="*/ 684928 h 684928"/>
              <a:gd name="connsiteX0" fmla="*/ 236660 w 923277"/>
              <a:gd name="connsiteY0" fmla="*/ 685385 h 685385"/>
              <a:gd name="connsiteX1" fmla="*/ 302921 w 923277"/>
              <a:gd name="connsiteY1" fmla="*/ 648256 h 685385"/>
              <a:gd name="connsiteX2" fmla="*/ 554711 w 923277"/>
              <a:gd name="connsiteY2" fmla="*/ 633298 h 685385"/>
              <a:gd name="connsiteX3" fmla="*/ 870449 w 923277"/>
              <a:gd name="connsiteY3" fmla="*/ 499338 h 685385"/>
              <a:gd name="connsiteX4" fmla="*/ 910627 w 923277"/>
              <a:gd name="connsiteY4" fmla="*/ 203434 h 685385"/>
              <a:gd name="connsiteX5" fmla="*/ 738044 w 923277"/>
              <a:gd name="connsiteY5" fmla="*/ 3140 h 685385"/>
              <a:gd name="connsiteX6" fmla="*/ 195293 w 923277"/>
              <a:gd name="connsiteY6" fmla="*/ 94802 h 685385"/>
              <a:gd name="connsiteX7" fmla="*/ 18379 w 923277"/>
              <a:gd name="connsiteY7" fmla="*/ 277024 h 685385"/>
              <a:gd name="connsiteX8" fmla="*/ 223754 w 923277"/>
              <a:gd name="connsiteY8" fmla="*/ 624025 h 685385"/>
              <a:gd name="connsiteX9" fmla="*/ 236660 w 923277"/>
              <a:gd name="connsiteY9" fmla="*/ 685385 h 685385"/>
              <a:gd name="connsiteX0" fmla="*/ 238970 w 925587"/>
              <a:gd name="connsiteY0" fmla="*/ 685330 h 685330"/>
              <a:gd name="connsiteX1" fmla="*/ 305231 w 925587"/>
              <a:gd name="connsiteY1" fmla="*/ 648201 h 685330"/>
              <a:gd name="connsiteX2" fmla="*/ 557021 w 925587"/>
              <a:gd name="connsiteY2" fmla="*/ 633243 h 685330"/>
              <a:gd name="connsiteX3" fmla="*/ 872759 w 925587"/>
              <a:gd name="connsiteY3" fmla="*/ 499283 h 685330"/>
              <a:gd name="connsiteX4" fmla="*/ 912937 w 925587"/>
              <a:gd name="connsiteY4" fmla="*/ 203379 h 685330"/>
              <a:gd name="connsiteX5" fmla="*/ 740354 w 925587"/>
              <a:gd name="connsiteY5" fmla="*/ 3085 h 685330"/>
              <a:gd name="connsiteX6" fmla="*/ 197603 w 925587"/>
              <a:gd name="connsiteY6" fmla="*/ 94747 h 685330"/>
              <a:gd name="connsiteX7" fmla="*/ 17988 w 925587"/>
              <a:gd name="connsiteY7" fmla="*/ 267917 h 685330"/>
              <a:gd name="connsiteX8" fmla="*/ 226064 w 925587"/>
              <a:gd name="connsiteY8" fmla="*/ 623970 h 685330"/>
              <a:gd name="connsiteX9" fmla="*/ 238970 w 925587"/>
              <a:gd name="connsiteY9" fmla="*/ 685330 h 685330"/>
              <a:gd name="connsiteX0" fmla="*/ 238970 w 925587"/>
              <a:gd name="connsiteY0" fmla="*/ 685330 h 685330"/>
              <a:gd name="connsiteX1" fmla="*/ 305231 w 925587"/>
              <a:gd name="connsiteY1" fmla="*/ 648201 h 685330"/>
              <a:gd name="connsiteX2" fmla="*/ 557021 w 925587"/>
              <a:gd name="connsiteY2" fmla="*/ 633243 h 685330"/>
              <a:gd name="connsiteX3" fmla="*/ 872759 w 925587"/>
              <a:gd name="connsiteY3" fmla="*/ 499283 h 685330"/>
              <a:gd name="connsiteX4" fmla="*/ 912937 w 925587"/>
              <a:gd name="connsiteY4" fmla="*/ 203379 h 685330"/>
              <a:gd name="connsiteX5" fmla="*/ 740354 w 925587"/>
              <a:gd name="connsiteY5" fmla="*/ 3085 h 685330"/>
              <a:gd name="connsiteX6" fmla="*/ 197603 w 925587"/>
              <a:gd name="connsiteY6" fmla="*/ 94747 h 685330"/>
              <a:gd name="connsiteX7" fmla="*/ 17988 w 925587"/>
              <a:gd name="connsiteY7" fmla="*/ 267917 h 685330"/>
              <a:gd name="connsiteX8" fmla="*/ 226064 w 925587"/>
              <a:gd name="connsiteY8" fmla="*/ 623970 h 685330"/>
              <a:gd name="connsiteX9" fmla="*/ 238970 w 925587"/>
              <a:gd name="connsiteY9" fmla="*/ 685330 h 685330"/>
              <a:gd name="connsiteX0" fmla="*/ 238970 w 926807"/>
              <a:gd name="connsiteY0" fmla="*/ 647076 h 647076"/>
              <a:gd name="connsiteX1" fmla="*/ 305231 w 926807"/>
              <a:gd name="connsiteY1" fmla="*/ 609947 h 647076"/>
              <a:gd name="connsiteX2" fmla="*/ 557021 w 926807"/>
              <a:gd name="connsiteY2" fmla="*/ 594989 h 647076"/>
              <a:gd name="connsiteX3" fmla="*/ 872759 w 926807"/>
              <a:gd name="connsiteY3" fmla="*/ 461029 h 647076"/>
              <a:gd name="connsiteX4" fmla="*/ 912937 w 926807"/>
              <a:gd name="connsiteY4" fmla="*/ 165125 h 647076"/>
              <a:gd name="connsiteX5" fmla="*/ 723808 w 926807"/>
              <a:gd name="connsiteY5" fmla="*/ 5211 h 647076"/>
              <a:gd name="connsiteX6" fmla="*/ 197603 w 926807"/>
              <a:gd name="connsiteY6" fmla="*/ 56493 h 647076"/>
              <a:gd name="connsiteX7" fmla="*/ 17988 w 926807"/>
              <a:gd name="connsiteY7" fmla="*/ 229663 h 647076"/>
              <a:gd name="connsiteX8" fmla="*/ 226064 w 926807"/>
              <a:gd name="connsiteY8" fmla="*/ 585716 h 647076"/>
              <a:gd name="connsiteX9" fmla="*/ 238970 w 926807"/>
              <a:gd name="connsiteY9" fmla="*/ 647076 h 647076"/>
              <a:gd name="connsiteX0" fmla="*/ 238970 w 933356"/>
              <a:gd name="connsiteY0" fmla="*/ 650456 h 650456"/>
              <a:gd name="connsiteX1" fmla="*/ 305231 w 933356"/>
              <a:gd name="connsiteY1" fmla="*/ 613327 h 650456"/>
              <a:gd name="connsiteX2" fmla="*/ 557021 w 933356"/>
              <a:gd name="connsiteY2" fmla="*/ 598369 h 650456"/>
              <a:gd name="connsiteX3" fmla="*/ 872759 w 933356"/>
              <a:gd name="connsiteY3" fmla="*/ 464409 h 650456"/>
              <a:gd name="connsiteX4" fmla="*/ 921405 w 933356"/>
              <a:gd name="connsiteY4" fmla="*/ 219836 h 650456"/>
              <a:gd name="connsiteX5" fmla="*/ 723808 w 933356"/>
              <a:gd name="connsiteY5" fmla="*/ 8591 h 650456"/>
              <a:gd name="connsiteX6" fmla="*/ 197603 w 933356"/>
              <a:gd name="connsiteY6" fmla="*/ 59873 h 650456"/>
              <a:gd name="connsiteX7" fmla="*/ 17988 w 933356"/>
              <a:gd name="connsiteY7" fmla="*/ 233043 h 650456"/>
              <a:gd name="connsiteX8" fmla="*/ 226064 w 933356"/>
              <a:gd name="connsiteY8" fmla="*/ 589096 h 650456"/>
              <a:gd name="connsiteX9" fmla="*/ 238970 w 933356"/>
              <a:gd name="connsiteY9" fmla="*/ 650456 h 650456"/>
              <a:gd name="connsiteX0" fmla="*/ 238970 w 933356"/>
              <a:gd name="connsiteY0" fmla="*/ 650456 h 650456"/>
              <a:gd name="connsiteX1" fmla="*/ 325366 w 933356"/>
              <a:gd name="connsiteY1" fmla="*/ 614273 h 650456"/>
              <a:gd name="connsiteX2" fmla="*/ 557021 w 933356"/>
              <a:gd name="connsiteY2" fmla="*/ 598369 h 650456"/>
              <a:gd name="connsiteX3" fmla="*/ 872759 w 933356"/>
              <a:gd name="connsiteY3" fmla="*/ 464409 h 650456"/>
              <a:gd name="connsiteX4" fmla="*/ 921405 w 933356"/>
              <a:gd name="connsiteY4" fmla="*/ 219836 h 650456"/>
              <a:gd name="connsiteX5" fmla="*/ 723808 w 933356"/>
              <a:gd name="connsiteY5" fmla="*/ 8591 h 650456"/>
              <a:gd name="connsiteX6" fmla="*/ 197603 w 933356"/>
              <a:gd name="connsiteY6" fmla="*/ 59873 h 650456"/>
              <a:gd name="connsiteX7" fmla="*/ 17988 w 933356"/>
              <a:gd name="connsiteY7" fmla="*/ 233043 h 650456"/>
              <a:gd name="connsiteX8" fmla="*/ 226064 w 933356"/>
              <a:gd name="connsiteY8" fmla="*/ 589096 h 650456"/>
              <a:gd name="connsiteX9" fmla="*/ 238970 w 933356"/>
              <a:gd name="connsiteY9" fmla="*/ 650456 h 650456"/>
              <a:gd name="connsiteX0" fmla="*/ 240584 w 934970"/>
              <a:gd name="connsiteY0" fmla="*/ 650456 h 650456"/>
              <a:gd name="connsiteX1" fmla="*/ 326980 w 934970"/>
              <a:gd name="connsiteY1" fmla="*/ 614273 h 650456"/>
              <a:gd name="connsiteX2" fmla="*/ 558635 w 934970"/>
              <a:gd name="connsiteY2" fmla="*/ 598369 h 650456"/>
              <a:gd name="connsiteX3" fmla="*/ 874373 w 934970"/>
              <a:gd name="connsiteY3" fmla="*/ 464409 h 650456"/>
              <a:gd name="connsiteX4" fmla="*/ 923019 w 934970"/>
              <a:gd name="connsiteY4" fmla="*/ 219836 h 650456"/>
              <a:gd name="connsiteX5" fmla="*/ 725422 w 934970"/>
              <a:gd name="connsiteY5" fmla="*/ 8591 h 650456"/>
              <a:gd name="connsiteX6" fmla="*/ 199217 w 934970"/>
              <a:gd name="connsiteY6" fmla="*/ 59873 h 650456"/>
              <a:gd name="connsiteX7" fmla="*/ 19602 w 934970"/>
              <a:gd name="connsiteY7" fmla="*/ 233043 h 650456"/>
              <a:gd name="connsiteX8" fmla="*/ 217059 w 934970"/>
              <a:gd name="connsiteY8" fmla="*/ 589969 h 650456"/>
              <a:gd name="connsiteX9" fmla="*/ 240584 w 934970"/>
              <a:gd name="connsiteY9" fmla="*/ 650456 h 650456"/>
              <a:gd name="connsiteX0" fmla="*/ 240584 w 935083"/>
              <a:gd name="connsiteY0" fmla="*/ 652498 h 652498"/>
              <a:gd name="connsiteX1" fmla="*/ 326980 w 935083"/>
              <a:gd name="connsiteY1" fmla="*/ 616315 h 652498"/>
              <a:gd name="connsiteX2" fmla="*/ 558635 w 935083"/>
              <a:gd name="connsiteY2" fmla="*/ 600411 h 652498"/>
              <a:gd name="connsiteX3" fmla="*/ 874373 w 935083"/>
              <a:gd name="connsiteY3" fmla="*/ 466451 h 652498"/>
              <a:gd name="connsiteX4" fmla="*/ 923019 w 935083"/>
              <a:gd name="connsiteY4" fmla="*/ 221878 h 652498"/>
              <a:gd name="connsiteX5" fmla="*/ 723902 w 935083"/>
              <a:gd name="connsiteY5" fmla="*/ 8348 h 652498"/>
              <a:gd name="connsiteX6" fmla="*/ 199217 w 935083"/>
              <a:gd name="connsiteY6" fmla="*/ 61915 h 652498"/>
              <a:gd name="connsiteX7" fmla="*/ 19602 w 935083"/>
              <a:gd name="connsiteY7" fmla="*/ 235085 h 652498"/>
              <a:gd name="connsiteX8" fmla="*/ 217059 w 935083"/>
              <a:gd name="connsiteY8" fmla="*/ 592011 h 652498"/>
              <a:gd name="connsiteX9" fmla="*/ 240584 w 935083"/>
              <a:gd name="connsiteY9" fmla="*/ 652498 h 652498"/>
              <a:gd name="connsiteX0" fmla="*/ 240584 w 935083"/>
              <a:gd name="connsiteY0" fmla="*/ 690718 h 690718"/>
              <a:gd name="connsiteX1" fmla="*/ 326980 w 935083"/>
              <a:gd name="connsiteY1" fmla="*/ 654535 h 690718"/>
              <a:gd name="connsiteX2" fmla="*/ 558635 w 935083"/>
              <a:gd name="connsiteY2" fmla="*/ 638631 h 690718"/>
              <a:gd name="connsiteX3" fmla="*/ 874373 w 935083"/>
              <a:gd name="connsiteY3" fmla="*/ 504671 h 690718"/>
              <a:gd name="connsiteX4" fmla="*/ 923019 w 935083"/>
              <a:gd name="connsiteY4" fmla="*/ 260098 h 690718"/>
              <a:gd name="connsiteX5" fmla="*/ 723902 w 935083"/>
              <a:gd name="connsiteY5" fmla="*/ 46568 h 690718"/>
              <a:gd name="connsiteX6" fmla="*/ 199217 w 935083"/>
              <a:gd name="connsiteY6" fmla="*/ 100135 h 690718"/>
              <a:gd name="connsiteX7" fmla="*/ 19602 w 935083"/>
              <a:gd name="connsiteY7" fmla="*/ 273305 h 690718"/>
              <a:gd name="connsiteX8" fmla="*/ 217059 w 935083"/>
              <a:gd name="connsiteY8" fmla="*/ 630231 h 690718"/>
              <a:gd name="connsiteX9" fmla="*/ 240584 w 935083"/>
              <a:gd name="connsiteY9" fmla="*/ 690718 h 690718"/>
              <a:gd name="connsiteX0" fmla="*/ 240584 w 934424"/>
              <a:gd name="connsiteY0" fmla="*/ 718729 h 718729"/>
              <a:gd name="connsiteX1" fmla="*/ 326980 w 934424"/>
              <a:gd name="connsiteY1" fmla="*/ 682546 h 718729"/>
              <a:gd name="connsiteX2" fmla="*/ 558635 w 934424"/>
              <a:gd name="connsiteY2" fmla="*/ 666642 h 718729"/>
              <a:gd name="connsiteX3" fmla="*/ 874373 w 934424"/>
              <a:gd name="connsiteY3" fmla="*/ 532682 h 718729"/>
              <a:gd name="connsiteX4" fmla="*/ 923019 w 934424"/>
              <a:gd name="connsiteY4" fmla="*/ 288109 h 718729"/>
              <a:gd name="connsiteX5" fmla="*/ 732809 w 934424"/>
              <a:gd name="connsiteY5" fmla="*/ 41324 h 718729"/>
              <a:gd name="connsiteX6" fmla="*/ 199217 w 934424"/>
              <a:gd name="connsiteY6" fmla="*/ 128146 h 718729"/>
              <a:gd name="connsiteX7" fmla="*/ 19602 w 934424"/>
              <a:gd name="connsiteY7" fmla="*/ 301316 h 718729"/>
              <a:gd name="connsiteX8" fmla="*/ 217059 w 934424"/>
              <a:gd name="connsiteY8" fmla="*/ 658242 h 718729"/>
              <a:gd name="connsiteX9" fmla="*/ 240584 w 934424"/>
              <a:gd name="connsiteY9" fmla="*/ 718729 h 718729"/>
              <a:gd name="connsiteX0" fmla="*/ 240584 w 934424"/>
              <a:gd name="connsiteY0" fmla="*/ 722533 h 722533"/>
              <a:gd name="connsiteX1" fmla="*/ 326980 w 934424"/>
              <a:gd name="connsiteY1" fmla="*/ 686350 h 722533"/>
              <a:gd name="connsiteX2" fmla="*/ 558635 w 934424"/>
              <a:gd name="connsiteY2" fmla="*/ 670446 h 722533"/>
              <a:gd name="connsiteX3" fmla="*/ 874373 w 934424"/>
              <a:gd name="connsiteY3" fmla="*/ 536486 h 722533"/>
              <a:gd name="connsiteX4" fmla="*/ 923019 w 934424"/>
              <a:gd name="connsiteY4" fmla="*/ 291913 h 722533"/>
              <a:gd name="connsiteX5" fmla="*/ 732809 w 934424"/>
              <a:gd name="connsiteY5" fmla="*/ 45128 h 722533"/>
              <a:gd name="connsiteX6" fmla="*/ 199217 w 934424"/>
              <a:gd name="connsiteY6" fmla="*/ 131950 h 722533"/>
              <a:gd name="connsiteX7" fmla="*/ 19602 w 934424"/>
              <a:gd name="connsiteY7" fmla="*/ 305120 h 722533"/>
              <a:gd name="connsiteX8" fmla="*/ 217059 w 934424"/>
              <a:gd name="connsiteY8" fmla="*/ 662046 h 722533"/>
              <a:gd name="connsiteX9" fmla="*/ 240584 w 934424"/>
              <a:gd name="connsiteY9" fmla="*/ 722533 h 722533"/>
              <a:gd name="connsiteX0" fmla="*/ 240584 w 934424"/>
              <a:gd name="connsiteY0" fmla="*/ 720450 h 720450"/>
              <a:gd name="connsiteX1" fmla="*/ 326980 w 934424"/>
              <a:gd name="connsiteY1" fmla="*/ 684267 h 720450"/>
              <a:gd name="connsiteX2" fmla="*/ 558635 w 934424"/>
              <a:gd name="connsiteY2" fmla="*/ 668363 h 720450"/>
              <a:gd name="connsiteX3" fmla="*/ 874373 w 934424"/>
              <a:gd name="connsiteY3" fmla="*/ 534403 h 720450"/>
              <a:gd name="connsiteX4" fmla="*/ 923019 w 934424"/>
              <a:gd name="connsiteY4" fmla="*/ 289830 h 720450"/>
              <a:gd name="connsiteX5" fmla="*/ 732809 w 934424"/>
              <a:gd name="connsiteY5" fmla="*/ 43045 h 720450"/>
              <a:gd name="connsiteX6" fmla="*/ 199217 w 934424"/>
              <a:gd name="connsiteY6" fmla="*/ 129867 h 720450"/>
              <a:gd name="connsiteX7" fmla="*/ 19602 w 934424"/>
              <a:gd name="connsiteY7" fmla="*/ 303037 h 720450"/>
              <a:gd name="connsiteX8" fmla="*/ 217059 w 934424"/>
              <a:gd name="connsiteY8" fmla="*/ 659963 h 720450"/>
              <a:gd name="connsiteX9" fmla="*/ 240584 w 934424"/>
              <a:gd name="connsiteY9" fmla="*/ 720450 h 720450"/>
              <a:gd name="connsiteX0" fmla="*/ 240584 w 934424"/>
              <a:gd name="connsiteY0" fmla="*/ 685029 h 685029"/>
              <a:gd name="connsiteX1" fmla="*/ 326980 w 934424"/>
              <a:gd name="connsiteY1" fmla="*/ 648846 h 685029"/>
              <a:gd name="connsiteX2" fmla="*/ 558635 w 934424"/>
              <a:gd name="connsiteY2" fmla="*/ 632942 h 685029"/>
              <a:gd name="connsiteX3" fmla="*/ 874373 w 934424"/>
              <a:gd name="connsiteY3" fmla="*/ 498982 h 685029"/>
              <a:gd name="connsiteX4" fmla="*/ 923019 w 934424"/>
              <a:gd name="connsiteY4" fmla="*/ 254409 h 685029"/>
              <a:gd name="connsiteX5" fmla="*/ 732809 w 934424"/>
              <a:gd name="connsiteY5" fmla="*/ 7624 h 685029"/>
              <a:gd name="connsiteX6" fmla="*/ 194656 w 934424"/>
              <a:gd name="connsiteY6" fmla="*/ 87592 h 685029"/>
              <a:gd name="connsiteX7" fmla="*/ 19602 w 934424"/>
              <a:gd name="connsiteY7" fmla="*/ 267616 h 685029"/>
              <a:gd name="connsiteX8" fmla="*/ 217059 w 934424"/>
              <a:gd name="connsiteY8" fmla="*/ 624542 h 685029"/>
              <a:gd name="connsiteX9" fmla="*/ 240584 w 934424"/>
              <a:gd name="connsiteY9" fmla="*/ 685029 h 685029"/>
              <a:gd name="connsiteX0" fmla="*/ 240584 w 934424"/>
              <a:gd name="connsiteY0" fmla="*/ 687685 h 687685"/>
              <a:gd name="connsiteX1" fmla="*/ 326980 w 934424"/>
              <a:gd name="connsiteY1" fmla="*/ 651502 h 687685"/>
              <a:gd name="connsiteX2" fmla="*/ 558635 w 934424"/>
              <a:gd name="connsiteY2" fmla="*/ 635598 h 687685"/>
              <a:gd name="connsiteX3" fmla="*/ 874373 w 934424"/>
              <a:gd name="connsiteY3" fmla="*/ 501638 h 687685"/>
              <a:gd name="connsiteX4" fmla="*/ 923019 w 934424"/>
              <a:gd name="connsiteY4" fmla="*/ 257065 h 687685"/>
              <a:gd name="connsiteX5" fmla="*/ 732809 w 934424"/>
              <a:gd name="connsiteY5" fmla="*/ 10280 h 687685"/>
              <a:gd name="connsiteX6" fmla="*/ 228697 w 934424"/>
              <a:gd name="connsiteY6" fmla="*/ 75553 h 687685"/>
              <a:gd name="connsiteX7" fmla="*/ 19602 w 934424"/>
              <a:gd name="connsiteY7" fmla="*/ 270272 h 687685"/>
              <a:gd name="connsiteX8" fmla="*/ 217059 w 934424"/>
              <a:gd name="connsiteY8" fmla="*/ 627198 h 687685"/>
              <a:gd name="connsiteX9" fmla="*/ 240584 w 934424"/>
              <a:gd name="connsiteY9" fmla="*/ 687685 h 687685"/>
              <a:gd name="connsiteX0" fmla="*/ 240584 w 930983"/>
              <a:gd name="connsiteY0" fmla="*/ 687685 h 687685"/>
              <a:gd name="connsiteX1" fmla="*/ 326980 w 930983"/>
              <a:gd name="connsiteY1" fmla="*/ 651502 h 687685"/>
              <a:gd name="connsiteX2" fmla="*/ 558635 w 930983"/>
              <a:gd name="connsiteY2" fmla="*/ 635598 h 687685"/>
              <a:gd name="connsiteX3" fmla="*/ 861448 w 930983"/>
              <a:gd name="connsiteY3" fmla="*/ 482219 h 687685"/>
              <a:gd name="connsiteX4" fmla="*/ 923019 w 930983"/>
              <a:gd name="connsiteY4" fmla="*/ 257065 h 687685"/>
              <a:gd name="connsiteX5" fmla="*/ 732809 w 930983"/>
              <a:gd name="connsiteY5" fmla="*/ 10280 h 687685"/>
              <a:gd name="connsiteX6" fmla="*/ 228697 w 930983"/>
              <a:gd name="connsiteY6" fmla="*/ 75553 h 687685"/>
              <a:gd name="connsiteX7" fmla="*/ 19602 w 930983"/>
              <a:gd name="connsiteY7" fmla="*/ 270272 h 687685"/>
              <a:gd name="connsiteX8" fmla="*/ 217059 w 930983"/>
              <a:gd name="connsiteY8" fmla="*/ 627198 h 687685"/>
              <a:gd name="connsiteX9" fmla="*/ 240584 w 930983"/>
              <a:gd name="connsiteY9" fmla="*/ 687685 h 687685"/>
              <a:gd name="connsiteX0" fmla="*/ 240584 w 942621"/>
              <a:gd name="connsiteY0" fmla="*/ 687685 h 687685"/>
              <a:gd name="connsiteX1" fmla="*/ 326980 w 942621"/>
              <a:gd name="connsiteY1" fmla="*/ 651502 h 687685"/>
              <a:gd name="connsiteX2" fmla="*/ 558635 w 942621"/>
              <a:gd name="connsiteY2" fmla="*/ 635598 h 687685"/>
              <a:gd name="connsiteX3" fmla="*/ 895330 w 942621"/>
              <a:gd name="connsiteY3" fmla="*/ 442594 h 687685"/>
              <a:gd name="connsiteX4" fmla="*/ 923019 w 942621"/>
              <a:gd name="connsiteY4" fmla="*/ 257065 h 687685"/>
              <a:gd name="connsiteX5" fmla="*/ 732809 w 942621"/>
              <a:gd name="connsiteY5" fmla="*/ 10280 h 687685"/>
              <a:gd name="connsiteX6" fmla="*/ 228697 w 942621"/>
              <a:gd name="connsiteY6" fmla="*/ 75553 h 687685"/>
              <a:gd name="connsiteX7" fmla="*/ 19602 w 942621"/>
              <a:gd name="connsiteY7" fmla="*/ 270272 h 687685"/>
              <a:gd name="connsiteX8" fmla="*/ 217059 w 942621"/>
              <a:gd name="connsiteY8" fmla="*/ 627198 h 687685"/>
              <a:gd name="connsiteX9" fmla="*/ 240584 w 942621"/>
              <a:gd name="connsiteY9" fmla="*/ 687685 h 687685"/>
              <a:gd name="connsiteX0" fmla="*/ 240584 w 941338"/>
              <a:gd name="connsiteY0" fmla="*/ 687685 h 687685"/>
              <a:gd name="connsiteX1" fmla="*/ 326980 w 941338"/>
              <a:gd name="connsiteY1" fmla="*/ 651502 h 687685"/>
              <a:gd name="connsiteX2" fmla="*/ 583099 w 941338"/>
              <a:gd name="connsiteY2" fmla="*/ 614744 h 687685"/>
              <a:gd name="connsiteX3" fmla="*/ 895330 w 941338"/>
              <a:gd name="connsiteY3" fmla="*/ 442594 h 687685"/>
              <a:gd name="connsiteX4" fmla="*/ 923019 w 941338"/>
              <a:gd name="connsiteY4" fmla="*/ 257065 h 687685"/>
              <a:gd name="connsiteX5" fmla="*/ 732809 w 941338"/>
              <a:gd name="connsiteY5" fmla="*/ 10280 h 687685"/>
              <a:gd name="connsiteX6" fmla="*/ 228697 w 941338"/>
              <a:gd name="connsiteY6" fmla="*/ 75553 h 687685"/>
              <a:gd name="connsiteX7" fmla="*/ 19602 w 941338"/>
              <a:gd name="connsiteY7" fmla="*/ 270272 h 687685"/>
              <a:gd name="connsiteX8" fmla="*/ 217059 w 941338"/>
              <a:gd name="connsiteY8" fmla="*/ 627198 h 687685"/>
              <a:gd name="connsiteX9" fmla="*/ 240584 w 941338"/>
              <a:gd name="connsiteY9" fmla="*/ 687685 h 687685"/>
              <a:gd name="connsiteX0" fmla="*/ 243122 w 943876"/>
              <a:gd name="connsiteY0" fmla="*/ 687685 h 687685"/>
              <a:gd name="connsiteX1" fmla="*/ 329518 w 943876"/>
              <a:gd name="connsiteY1" fmla="*/ 651502 h 687685"/>
              <a:gd name="connsiteX2" fmla="*/ 585637 w 943876"/>
              <a:gd name="connsiteY2" fmla="*/ 614744 h 687685"/>
              <a:gd name="connsiteX3" fmla="*/ 897868 w 943876"/>
              <a:gd name="connsiteY3" fmla="*/ 442594 h 687685"/>
              <a:gd name="connsiteX4" fmla="*/ 925557 w 943876"/>
              <a:gd name="connsiteY4" fmla="*/ 257065 h 687685"/>
              <a:gd name="connsiteX5" fmla="*/ 735347 w 943876"/>
              <a:gd name="connsiteY5" fmla="*/ 10280 h 687685"/>
              <a:gd name="connsiteX6" fmla="*/ 231235 w 943876"/>
              <a:gd name="connsiteY6" fmla="*/ 75553 h 687685"/>
              <a:gd name="connsiteX7" fmla="*/ 22140 w 943876"/>
              <a:gd name="connsiteY7" fmla="*/ 270272 h 687685"/>
              <a:gd name="connsiteX8" fmla="*/ 219597 w 943876"/>
              <a:gd name="connsiteY8" fmla="*/ 627198 h 687685"/>
              <a:gd name="connsiteX9" fmla="*/ 243122 w 943876"/>
              <a:gd name="connsiteY9" fmla="*/ 687685 h 687685"/>
              <a:gd name="connsiteX0" fmla="*/ 270951 w 971705"/>
              <a:gd name="connsiteY0" fmla="*/ 687201 h 687201"/>
              <a:gd name="connsiteX1" fmla="*/ 357347 w 971705"/>
              <a:gd name="connsiteY1" fmla="*/ 651018 h 687201"/>
              <a:gd name="connsiteX2" fmla="*/ 613466 w 971705"/>
              <a:gd name="connsiteY2" fmla="*/ 614260 h 687201"/>
              <a:gd name="connsiteX3" fmla="*/ 925697 w 971705"/>
              <a:gd name="connsiteY3" fmla="*/ 442110 h 687201"/>
              <a:gd name="connsiteX4" fmla="*/ 953386 w 971705"/>
              <a:gd name="connsiteY4" fmla="*/ 256581 h 687201"/>
              <a:gd name="connsiteX5" fmla="*/ 763176 w 971705"/>
              <a:gd name="connsiteY5" fmla="*/ 9796 h 687201"/>
              <a:gd name="connsiteX6" fmla="*/ 259064 w 971705"/>
              <a:gd name="connsiteY6" fmla="*/ 75069 h 687201"/>
              <a:gd name="connsiteX7" fmla="*/ 16950 w 971705"/>
              <a:gd name="connsiteY7" fmla="*/ 313452 h 687201"/>
              <a:gd name="connsiteX8" fmla="*/ 247426 w 971705"/>
              <a:gd name="connsiteY8" fmla="*/ 626714 h 687201"/>
              <a:gd name="connsiteX9" fmla="*/ 270951 w 971705"/>
              <a:gd name="connsiteY9" fmla="*/ 687201 h 687201"/>
              <a:gd name="connsiteX0" fmla="*/ 238078 w 938832"/>
              <a:gd name="connsiteY0" fmla="*/ 686664 h 686664"/>
              <a:gd name="connsiteX1" fmla="*/ 324474 w 938832"/>
              <a:gd name="connsiteY1" fmla="*/ 650481 h 686664"/>
              <a:gd name="connsiteX2" fmla="*/ 580593 w 938832"/>
              <a:gd name="connsiteY2" fmla="*/ 613723 h 686664"/>
              <a:gd name="connsiteX3" fmla="*/ 892824 w 938832"/>
              <a:gd name="connsiteY3" fmla="*/ 441573 h 686664"/>
              <a:gd name="connsiteX4" fmla="*/ 920513 w 938832"/>
              <a:gd name="connsiteY4" fmla="*/ 256044 h 686664"/>
              <a:gd name="connsiteX5" fmla="*/ 730303 w 938832"/>
              <a:gd name="connsiteY5" fmla="*/ 9259 h 686664"/>
              <a:gd name="connsiteX6" fmla="*/ 226191 w 938832"/>
              <a:gd name="connsiteY6" fmla="*/ 74532 h 686664"/>
              <a:gd name="connsiteX7" fmla="*/ 23383 w 938832"/>
              <a:gd name="connsiteY7" fmla="*/ 284183 h 686664"/>
              <a:gd name="connsiteX8" fmla="*/ 214553 w 938832"/>
              <a:gd name="connsiteY8" fmla="*/ 626177 h 686664"/>
              <a:gd name="connsiteX9" fmla="*/ 238078 w 938832"/>
              <a:gd name="connsiteY9" fmla="*/ 686664 h 686664"/>
              <a:gd name="connsiteX0" fmla="*/ 238078 w 940200"/>
              <a:gd name="connsiteY0" fmla="*/ 721245 h 721245"/>
              <a:gd name="connsiteX1" fmla="*/ 324474 w 940200"/>
              <a:gd name="connsiteY1" fmla="*/ 685062 h 721245"/>
              <a:gd name="connsiteX2" fmla="*/ 580593 w 940200"/>
              <a:gd name="connsiteY2" fmla="*/ 648304 h 721245"/>
              <a:gd name="connsiteX3" fmla="*/ 892824 w 940200"/>
              <a:gd name="connsiteY3" fmla="*/ 476154 h 721245"/>
              <a:gd name="connsiteX4" fmla="*/ 920513 w 940200"/>
              <a:gd name="connsiteY4" fmla="*/ 290625 h 721245"/>
              <a:gd name="connsiteX5" fmla="*/ 710990 w 940200"/>
              <a:gd name="connsiteY5" fmla="*/ 6592 h 721245"/>
              <a:gd name="connsiteX6" fmla="*/ 226191 w 940200"/>
              <a:gd name="connsiteY6" fmla="*/ 109113 h 721245"/>
              <a:gd name="connsiteX7" fmla="*/ 23383 w 940200"/>
              <a:gd name="connsiteY7" fmla="*/ 318764 h 721245"/>
              <a:gd name="connsiteX8" fmla="*/ 214553 w 940200"/>
              <a:gd name="connsiteY8" fmla="*/ 660758 h 721245"/>
              <a:gd name="connsiteX9" fmla="*/ 238078 w 940200"/>
              <a:gd name="connsiteY9" fmla="*/ 721245 h 721245"/>
              <a:gd name="connsiteX0" fmla="*/ 238078 w 943536"/>
              <a:gd name="connsiteY0" fmla="*/ 720896 h 720896"/>
              <a:gd name="connsiteX1" fmla="*/ 324474 w 943536"/>
              <a:gd name="connsiteY1" fmla="*/ 684713 h 720896"/>
              <a:gd name="connsiteX2" fmla="*/ 580593 w 943536"/>
              <a:gd name="connsiteY2" fmla="*/ 647955 h 720896"/>
              <a:gd name="connsiteX3" fmla="*/ 892824 w 943536"/>
              <a:gd name="connsiteY3" fmla="*/ 475805 h 720896"/>
              <a:gd name="connsiteX4" fmla="*/ 925324 w 943536"/>
              <a:gd name="connsiteY4" fmla="*/ 283788 h 720896"/>
              <a:gd name="connsiteX5" fmla="*/ 710990 w 943536"/>
              <a:gd name="connsiteY5" fmla="*/ 6243 h 720896"/>
              <a:gd name="connsiteX6" fmla="*/ 226191 w 943536"/>
              <a:gd name="connsiteY6" fmla="*/ 108764 h 720896"/>
              <a:gd name="connsiteX7" fmla="*/ 23383 w 943536"/>
              <a:gd name="connsiteY7" fmla="*/ 318415 h 720896"/>
              <a:gd name="connsiteX8" fmla="*/ 214553 w 943536"/>
              <a:gd name="connsiteY8" fmla="*/ 660409 h 720896"/>
              <a:gd name="connsiteX9" fmla="*/ 238078 w 943536"/>
              <a:gd name="connsiteY9" fmla="*/ 720896 h 720896"/>
              <a:gd name="connsiteX0" fmla="*/ 238078 w 932042"/>
              <a:gd name="connsiteY0" fmla="*/ 720896 h 720896"/>
              <a:gd name="connsiteX1" fmla="*/ 324474 w 932042"/>
              <a:gd name="connsiteY1" fmla="*/ 684713 h 720896"/>
              <a:gd name="connsiteX2" fmla="*/ 580593 w 932042"/>
              <a:gd name="connsiteY2" fmla="*/ 647955 h 720896"/>
              <a:gd name="connsiteX3" fmla="*/ 850829 w 932042"/>
              <a:gd name="connsiteY3" fmla="*/ 489522 h 720896"/>
              <a:gd name="connsiteX4" fmla="*/ 925324 w 932042"/>
              <a:gd name="connsiteY4" fmla="*/ 283788 h 720896"/>
              <a:gd name="connsiteX5" fmla="*/ 710990 w 932042"/>
              <a:gd name="connsiteY5" fmla="*/ 6243 h 720896"/>
              <a:gd name="connsiteX6" fmla="*/ 226191 w 932042"/>
              <a:gd name="connsiteY6" fmla="*/ 108764 h 720896"/>
              <a:gd name="connsiteX7" fmla="*/ 23383 w 932042"/>
              <a:gd name="connsiteY7" fmla="*/ 318415 h 720896"/>
              <a:gd name="connsiteX8" fmla="*/ 214553 w 932042"/>
              <a:gd name="connsiteY8" fmla="*/ 660409 h 720896"/>
              <a:gd name="connsiteX9" fmla="*/ 238078 w 932042"/>
              <a:gd name="connsiteY9" fmla="*/ 720896 h 720896"/>
              <a:gd name="connsiteX0" fmla="*/ 294564 w 988528"/>
              <a:gd name="connsiteY0" fmla="*/ 721257 h 721257"/>
              <a:gd name="connsiteX1" fmla="*/ 380960 w 988528"/>
              <a:gd name="connsiteY1" fmla="*/ 685074 h 721257"/>
              <a:gd name="connsiteX2" fmla="*/ 637079 w 988528"/>
              <a:gd name="connsiteY2" fmla="*/ 648316 h 721257"/>
              <a:gd name="connsiteX3" fmla="*/ 907315 w 988528"/>
              <a:gd name="connsiteY3" fmla="*/ 489883 h 721257"/>
              <a:gd name="connsiteX4" fmla="*/ 981810 w 988528"/>
              <a:gd name="connsiteY4" fmla="*/ 284149 h 721257"/>
              <a:gd name="connsiteX5" fmla="*/ 767476 w 988528"/>
              <a:gd name="connsiteY5" fmla="*/ 6604 h 721257"/>
              <a:gd name="connsiteX6" fmla="*/ 282677 w 988528"/>
              <a:gd name="connsiteY6" fmla="*/ 109125 h 721257"/>
              <a:gd name="connsiteX7" fmla="*/ 14036 w 988528"/>
              <a:gd name="connsiteY7" fmla="*/ 355779 h 721257"/>
              <a:gd name="connsiteX8" fmla="*/ 271039 w 988528"/>
              <a:gd name="connsiteY8" fmla="*/ 660770 h 721257"/>
              <a:gd name="connsiteX9" fmla="*/ 294564 w 988528"/>
              <a:gd name="connsiteY9" fmla="*/ 721257 h 721257"/>
              <a:gd name="connsiteX0" fmla="*/ 308360 w 1002324"/>
              <a:gd name="connsiteY0" fmla="*/ 721378 h 721378"/>
              <a:gd name="connsiteX1" fmla="*/ 394756 w 1002324"/>
              <a:gd name="connsiteY1" fmla="*/ 685195 h 721378"/>
              <a:gd name="connsiteX2" fmla="*/ 650875 w 1002324"/>
              <a:gd name="connsiteY2" fmla="*/ 648437 h 721378"/>
              <a:gd name="connsiteX3" fmla="*/ 921111 w 1002324"/>
              <a:gd name="connsiteY3" fmla="*/ 490004 h 721378"/>
              <a:gd name="connsiteX4" fmla="*/ 995606 w 1002324"/>
              <a:gd name="connsiteY4" fmla="*/ 284270 h 721378"/>
              <a:gd name="connsiteX5" fmla="*/ 781272 w 1002324"/>
              <a:gd name="connsiteY5" fmla="*/ 6725 h 721378"/>
              <a:gd name="connsiteX6" fmla="*/ 296473 w 1002324"/>
              <a:gd name="connsiteY6" fmla="*/ 109246 h 721378"/>
              <a:gd name="connsiteX7" fmla="*/ 12734 w 1002324"/>
              <a:gd name="connsiteY7" fmla="*/ 367519 h 721378"/>
              <a:gd name="connsiteX8" fmla="*/ 284835 w 1002324"/>
              <a:gd name="connsiteY8" fmla="*/ 660891 h 721378"/>
              <a:gd name="connsiteX9" fmla="*/ 308360 w 1002324"/>
              <a:gd name="connsiteY9" fmla="*/ 721378 h 721378"/>
              <a:gd name="connsiteX0" fmla="*/ 308360 w 1001714"/>
              <a:gd name="connsiteY0" fmla="*/ 721378 h 721378"/>
              <a:gd name="connsiteX1" fmla="*/ 394756 w 1001714"/>
              <a:gd name="connsiteY1" fmla="*/ 685195 h 721378"/>
              <a:gd name="connsiteX2" fmla="*/ 650875 w 1001714"/>
              <a:gd name="connsiteY2" fmla="*/ 648437 h 721378"/>
              <a:gd name="connsiteX3" fmla="*/ 917242 w 1001714"/>
              <a:gd name="connsiteY3" fmla="*/ 475683 h 721378"/>
              <a:gd name="connsiteX4" fmla="*/ 995606 w 1001714"/>
              <a:gd name="connsiteY4" fmla="*/ 284270 h 721378"/>
              <a:gd name="connsiteX5" fmla="*/ 781272 w 1001714"/>
              <a:gd name="connsiteY5" fmla="*/ 6725 h 721378"/>
              <a:gd name="connsiteX6" fmla="*/ 296473 w 1001714"/>
              <a:gd name="connsiteY6" fmla="*/ 109246 h 721378"/>
              <a:gd name="connsiteX7" fmla="*/ 12734 w 1001714"/>
              <a:gd name="connsiteY7" fmla="*/ 367519 h 721378"/>
              <a:gd name="connsiteX8" fmla="*/ 284835 w 1001714"/>
              <a:gd name="connsiteY8" fmla="*/ 660891 h 721378"/>
              <a:gd name="connsiteX9" fmla="*/ 308360 w 1001714"/>
              <a:gd name="connsiteY9" fmla="*/ 721378 h 721378"/>
              <a:gd name="connsiteX0" fmla="*/ 308360 w 1001852"/>
              <a:gd name="connsiteY0" fmla="*/ 721378 h 721378"/>
              <a:gd name="connsiteX1" fmla="*/ 394756 w 1001852"/>
              <a:gd name="connsiteY1" fmla="*/ 685195 h 721378"/>
              <a:gd name="connsiteX2" fmla="*/ 641147 w 1001852"/>
              <a:gd name="connsiteY2" fmla="*/ 639079 h 721378"/>
              <a:gd name="connsiteX3" fmla="*/ 917242 w 1001852"/>
              <a:gd name="connsiteY3" fmla="*/ 475683 h 721378"/>
              <a:gd name="connsiteX4" fmla="*/ 995606 w 1001852"/>
              <a:gd name="connsiteY4" fmla="*/ 284270 h 721378"/>
              <a:gd name="connsiteX5" fmla="*/ 781272 w 1001852"/>
              <a:gd name="connsiteY5" fmla="*/ 6725 h 721378"/>
              <a:gd name="connsiteX6" fmla="*/ 296473 w 1001852"/>
              <a:gd name="connsiteY6" fmla="*/ 109246 h 721378"/>
              <a:gd name="connsiteX7" fmla="*/ 12734 w 1001852"/>
              <a:gd name="connsiteY7" fmla="*/ 367519 h 721378"/>
              <a:gd name="connsiteX8" fmla="*/ 284835 w 1001852"/>
              <a:gd name="connsiteY8" fmla="*/ 660891 h 721378"/>
              <a:gd name="connsiteX9" fmla="*/ 308360 w 1001852"/>
              <a:gd name="connsiteY9" fmla="*/ 721378 h 721378"/>
              <a:gd name="connsiteX0" fmla="*/ 308360 w 1001852"/>
              <a:gd name="connsiteY0" fmla="*/ 719754 h 719754"/>
              <a:gd name="connsiteX1" fmla="*/ 394756 w 1001852"/>
              <a:gd name="connsiteY1" fmla="*/ 683571 h 719754"/>
              <a:gd name="connsiteX2" fmla="*/ 641147 w 1001852"/>
              <a:gd name="connsiteY2" fmla="*/ 637455 h 719754"/>
              <a:gd name="connsiteX3" fmla="*/ 917242 w 1001852"/>
              <a:gd name="connsiteY3" fmla="*/ 474059 h 719754"/>
              <a:gd name="connsiteX4" fmla="*/ 995606 w 1001852"/>
              <a:gd name="connsiteY4" fmla="*/ 282646 h 719754"/>
              <a:gd name="connsiteX5" fmla="*/ 781272 w 1001852"/>
              <a:gd name="connsiteY5" fmla="*/ 5101 h 719754"/>
              <a:gd name="connsiteX6" fmla="*/ 311517 w 1001852"/>
              <a:gd name="connsiteY6" fmla="*/ 122448 h 719754"/>
              <a:gd name="connsiteX7" fmla="*/ 12734 w 1001852"/>
              <a:gd name="connsiteY7" fmla="*/ 365895 h 719754"/>
              <a:gd name="connsiteX8" fmla="*/ 284835 w 1001852"/>
              <a:gd name="connsiteY8" fmla="*/ 659267 h 719754"/>
              <a:gd name="connsiteX9" fmla="*/ 308360 w 1001852"/>
              <a:gd name="connsiteY9" fmla="*/ 719754 h 719754"/>
              <a:gd name="connsiteX0" fmla="*/ 304337 w 997829"/>
              <a:gd name="connsiteY0" fmla="*/ 719754 h 719754"/>
              <a:gd name="connsiteX1" fmla="*/ 390733 w 997829"/>
              <a:gd name="connsiteY1" fmla="*/ 683571 h 719754"/>
              <a:gd name="connsiteX2" fmla="*/ 637124 w 997829"/>
              <a:gd name="connsiteY2" fmla="*/ 637455 h 719754"/>
              <a:gd name="connsiteX3" fmla="*/ 913219 w 997829"/>
              <a:gd name="connsiteY3" fmla="*/ 474059 h 719754"/>
              <a:gd name="connsiteX4" fmla="*/ 991583 w 997829"/>
              <a:gd name="connsiteY4" fmla="*/ 282646 h 719754"/>
              <a:gd name="connsiteX5" fmla="*/ 777249 w 997829"/>
              <a:gd name="connsiteY5" fmla="*/ 5101 h 719754"/>
              <a:gd name="connsiteX6" fmla="*/ 307494 w 997829"/>
              <a:gd name="connsiteY6" fmla="*/ 122448 h 719754"/>
              <a:gd name="connsiteX7" fmla="*/ 8711 w 997829"/>
              <a:gd name="connsiteY7" fmla="*/ 365895 h 719754"/>
              <a:gd name="connsiteX8" fmla="*/ 280812 w 997829"/>
              <a:gd name="connsiteY8" fmla="*/ 659267 h 719754"/>
              <a:gd name="connsiteX9" fmla="*/ 304337 w 997829"/>
              <a:gd name="connsiteY9" fmla="*/ 719754 h 719754"/>
              <a:gd name="connsiteX0" fmla="*/ 304337 w 1000140"/>
              <a:gd name="connsiteY0" fmla="*/ 719754 h 719754"/>
              <a:gd name="connsiteX1" fmla="*/ 390733 w 1000140"/>
              <a:gd name="connsiteY1" fmla="*/ 683571 h 719754"/>
              <a:gd name="connsiteX2" fmla="*/ 637124 w 1000140"/>
              <a:gd name="connsiteY2" fmla="*/ 637455 h 719754"/>
              <a:gd name="connsiteX3" fmla="*/ 926023 w 1000140"/>
              <a:gd name="connsiteY3" fmla="*/ 465382 h 719754"/>
              <a:gd name="connsiteX4" fmla="*/ 991583 w 1000140"/>
              <a:gd name="connsiteY4" fmla="*/ 282646 h 719754"/>
              <a:gd name="connsiteX5" fmla="*/ 777249 w 1000140"/>
              <a:gd name="connsiteY5" fmla="*/ 5101 h 719754"/>
              <a:gd name="connsiteX6" fmla="*/ 307494 w 1000140"/>
              <a:gd name="connsiteY6" fmla="*/ 122448 h 719754"/>
              <a:gd name="connsiteX7" fmla="*/ 8711 w 1000140"/>
              <a:gd name="connsiteY7" fmla="*/ 365895 h 719754"/>
              <a:gd name="connsiteX8" fmla="*/ 280812 w 1000140"/>
              <a:gd name="connsiteY8" fmla="*/ 659267 h 719754"/>
              <a:gd name="connsiteX9" fmla="*/ 304337 w 1000140"/>
              <a:gd name="connsiteY9" fmla="*/ 719754 h 719754"/>
              <a:gd name="connsiteX0" fmla="*/ 304337 w 1000232"/>
              <a:gd name="connsiteY0" fmla="*/ 719754 h 719754"/>
              <a:gd name="connsiteX1" fmla="*/ 390733 w 1000232"/>
              <a:gd name="connsiteY1" fmla="*/ 683571 h 719754"/>
              <a:gd name="connsiteX2" fmla="*/ 632822 w 1000232"/>
              <a:gd name="connsiteY2" fmla="*/ 627487 h 719754"/>
              <a:gd name="connsiteX3" fmla="*/ 926023 w 1000232"/>
              <a:gd name="connsiteY3" fmla="*/ 465382 h 719754"/>
              <a:gd name="connsiteX4" fmla="*/ 991583 w 1000232"/>
              <a:gd name="connsiteY4" fmla="*/ 282646 h 719754"/>
              <a:gd name="connsiteX5" fmla="*/ 777249 w 1000232"/>
              <a:gd name="connsiteY5" fmla="*/ 5101 h 719754"/>
              <a:gd name="connsiteX6" fmla="*/ 307494 w 1000232"/>
              <a:gd name="connsiteY6" fmla="*/ 122448 h 719754"/>
              <a:gd name="connsiteX7" fmla="*/ 8711 w 1000232"/>
              <a:gd name="connsiteY7" fmla="*/ 365895 h 719754"/>
              <a:gd name="connsiteX8" fmla="*/ 280812 w 1000232"/>
              <a:gd name="connsiteY8" fmla="*/ 659267 h 719754"/>
              <a:gd name="connsiteX9" fmla="*/ 304337 w 1000232"/>
              <a:gd name="connsiteY9" fmla="*/ 719754 h 719754"/>
              <a:gd name="connsiteX0" fmla="*/ 304337 w 1000232"/>
              <a:gd name="connsiteY0" fmla="*/ 719754 h 719754"/>
              <a:gd name="connsiteX1" fmla="*/ 399952 w 1000232"/>
              <a:gd name="connsiteY1" fmla="*/ 666587 h 719754"/>
              <a:gd name="connsiteX2" fmla="*/ 632822 w 1000232"/>
              <a:gd name="connsiteY2" fmla="*/ 627487 h 719754"/>
              <a:gd name="connsiteX3" fmla="*/ 926023 w 1000232"/>
              <a:gd name="connsiteY3" fmla="*/ 465382 h 719754"/>
              <a:gd name="connsiteX4" fmla="*/ 991583 w 1000232"/>
              <a:gd name="connsiteY4" fmla="*/ 282646 h 719754"/>
              <a:gd name="connsiteX5" fmla="*/ 777249 w 1000232"/>
              <a:gd name="connsiteY5" fmla="*/ 5101 h 719754"/>
              <a:gd name="connsiteX6" fmla="*/ 307494 w 1000232"/>
              <a:gd name="connsiteY6" fmla="*/ 122448 h 719754"/>
              <a:gd name="connsiteX7" fmla="*/ 8711 w 1000232"/>
              <a:gd name="connsiteY7" fmla="*/ 365895 h 719754"/>
              <a:gd name="connsiteX8" fmla="*/ 280812 w 1000232"/>
              <a:gd name="connsiteY8" fmla="*/ 659267 h 719754"/>
              <a:gd name="connsiteX9" fmla="*/ 304337 w 1000232"/>
              <a:gd name="connsiteY9" fmla="*/ 719754 h 719754"/>
              <a:gd name="connsiteX0" fmla="*/ 304337 w 991570"/>
              <a:gd name="connsiteY0" fmla="*/ 718638 h 718638"/>
              <a:gd name="connsiteX1" fmla="*/ 399952 w 991570"/>
              <a:gd name="connsiteY1" fmla="*/ 665471 h 718638"/>
              <a:gd name="connsiteX2" fmla="*/ 632822 w 991570"/>
              <a:gd name="connsiteY2" fmla="*/ 626371 h 718638"/>
              <a:gd name="connsiteX3" fmla="*/ 926023 w 991570"/>
              <a:gd name="connsiteY3" fmla="*/ 464266 h 718638"/>
              <a:gd name="connsiteX4" fmla="*/ 981545 w 991570"/>
              <a:gd name="connsiteY4" fmla="*/ 258272 h 718638"/>
              <a:gd name="connsiteX5" fmla="*/ 777249 w 991570"/>
              <a:gd name="connsiteY5" fmla="*/ 3985 h 718638"/>
              <a:gd name="connsiteX6" fmla="*/ 307494 w 991570"/>
              <a:gd name="connsiteY6" fmla="*/ 121332 h 718638"/>
              <a:gd name="connsiteX7" fmla="*/ 8711 w 991570"/>
              <a:gd name="connsiteY7" fmla="*/ 364779 h 718638"/>
              <a:gd name="connsiteX8" fmla="*/ 280812 w 991570"/>
              <a:gd name="connsiteY8" fmla="*/ 658151 h 718638"/>
              <a:gd name="connsiteX9" fmla="*/ 304337 w 991570"/>
              <a:gd name="connsiteY9" fmla="*/ 718638 h 718638"/>
              <a:gd name="connsiteX0" fmla="*/ 304337 w 992211"/>
              <a:gd name="connsiteY0" fmla="*/ 718638 h 718638"/>
              <a:gd name="connsiteX1" fmla="*/ 399952 w 992211"/>
              <a:gd name="connsiteY1" fmla="*/ 665471 h 718638"/>
              <a:gd name="connsiteX2" fmla="*/ 632822 w 992211"/>
              <a:gd name="connsiteY2" fmla="*/ 626371 h 718638"/>
              <a:gd name="connsiteX3" fmla="*/ 928468 w 992211"/>
              <a:gd name="connsiteY3" fmla="*/ 445968 h 718638"/>
              <a:gd name="connsiteX4" fmla="*/ 981545 w 992211"/>
              <a:gd name="connsiteY4" fmla="*/ 258272 h 718638"/>
              <a:gd name="connsiteX5" fmla="*/ 777249 w 992211"/>
              <a:gd name="connsiteY5" fmla="*/ 3985 h 718638"/>
              <a:gd name="connsiteX6" fmla="*/ 307494 w 992211"/>
              <a:gd name="connsiteY6" fmla="*/ 121332 h 718638"/>
              <a:gd name="connsiteX7" fmla="*/ 8711 w 992211"/>
              <a:gd name="connsiteY7" fmla="*/ 364779 h 718638"/>
              <a:gd name="connsiteX8" fmla="*/ 280812 w 992211"/>
              <a:gd name="connsiteY8" fmla="*/ 658151 h 718638"/>
              <a:gd name="connsiteX9" fmla="*/ 304337 w 992211"/>
              <a:gd name="connsiteY9" fmla="*/ 718638 h 718638"/>
              <a:gd name="connsiteX0" fmla="*/ 304337 w 993655"/>
              <a:gd name="connsiteY0" fmla="*/ 717746 h 717746"/>
              <a:gd name="connsiteX1" fmla="*/ 399952 w 993655"/>
              <a:gd name="connsiteY1" fmla="*/ 664579 h 717746"/>
              <a:gd name="connsiteX2" fmla="*/ 632822 w 993655"/>
              <a:gd name="connsiteY2" fmla="*/ 625479 h 717746"/>
              <a:gd name="connsiteX3" fmla="*/ 928468 w 993655"/>
              <a:gd name="connsiteY3" fmla="*/ 445076 h 717746"/>
              <a:gd name="connsiteX4" fmla="*/ 983273 w 993655"/>
              <a:gd name="connsiteY4" fmla="*/ 237421 h 717746"/>
              <a:gd name="connsiteX5" fmla="*/ 777249 w 993655"/>
              <a:gd name="connsiteY5" fmla="*/ 3093 h 717746"/>
              <a:gd name="connsiteX6" fmla="*/ 307494 w 993655"/>
              <a:gd name="connsiteY6" fmla="*/ 120440 h 717746"/>
              <a:gd name="connsiteX7" fmla="*/ 8711 w 993655"/>
              <a:gd name="connsiteY7" fmla="*/ 363887 h 717746"/>
              <a:gd name="connsiteX8" fmla="*/ 280812 w 993655"/>
              <a:gd name="connsiteY8" fmla="*/ 657259 h 717746"/>
              <a:gd name="connsiteX9" fmla="*/ 304337 w 993655"/>
              <a:gd name="connsiteY9" fmla="*/ 717746 h 717746"/>
              <a:gd name="connsiteX0" fmla="*/ 304337 w 991662"/>
              <a:gd name="connsiteY0" fmla="*/ 717746 h 717746"/>
              <a:gd name="connsiteX1" fmla="*/ 399952 w 991662"/>
              <a:gd name="connsiteY1" fmla="*/ 664579 h 717746"/>
              <a:gd name="connsiteX2" fmla="*/ 632822 w 991662"/>
              <a:gd name="connsiteY2" fmla="*/ 625479 h 717746"/>
              <a:gd name="connsiteX3" fmla="*/ 928468 w 991662"/>
              <a:gd name="connsiteY3" fmla="*/ 445076 h 717746"/>
              <a:gd name="connsiteX4" fmla="*/ 983273 w 991662"/>
              <a:gd name="connsiteY4" fmla="*/ 237421 h 717746"/>
              <a:gd name="connsiteX5" fmla="*/ 777249 w 991662"/>
              <a:gd name="connsiteY5" fmla="*/ 3093 h 717746"/>
              <a:gd name="connsiteX6" fmla="*/ 307494 w 991662"/>
              <a:gd name="connsiteY6" fmla="*/ 120440 h 717746"/>
              <a:gd name="connsiteX7" fmla="*/ 8711 w 991662"/>
              <a:gd name="connsiteY7" fmla="*/ 363887 h 717746"/>
              <a:gd name="connsiteX8" fmla="*/ 280812 w 991662"/>
              <a:gd name="connsiteY8" fmla="*/ 657259 h 717746"/>
              <a:gd name="connsiteX9" fmla="*/ 304337 w 991662"/>
              <a:gd name="connsiteY9" fmla="*/ 717746 h 717746"/>
              <a:gd name="connsiteX0" fmla="*/ 304337 w 989471"/>
              <a:gd name="connsiteY0" fmla="*/ 717746 h 717746"/>
              <a:gd name="connsiteX1" fmla="*/ 399952 w 989471"/>
              <a:gd name="connsiteY1" fmla="*/ 664579 h 717746"/>
              <a:gd name="connsiteX2" fmla="*/ 632822 w 989471"/>
              <a:gd name="connsiteY2" fmla="*/ 625479 h 717746"/>
              <a:gd name="connsiteX3" fmla="*/ 916010 w 989471"/>
              <a:gd name="connsiteY3" fmla="*/ 449761 h 717746"/>
              <a:gd name="connsiteX4" fmla="*/ 983273 w 989471"/>
              <a:gd name="connsiteY4" fmla="*/ 237421 h 717746"/>
              <a:gd name="connsiteX5" fmla="*/ 777249 w 989471"/>
              <a:gd name="connsiteY5" fmla="*/ 3093 h 717746"/>
              <a:gd name="connsiteX6" fmla="*/ 307494 w 989471"/>
              <a:gd name="connsiteY6" fmla="*/ 120440 h 717746"/>
              <a:gd name="connsiteX7" fmla="*/ 8711 w 989471"/>
              <a:gd name="connsiteY7" fmla="*/ 363887 h 717746"/>
              <a:gd name="connsiteX8" fmla="*/ 280812 w 989471"/>
              <a:gd name="connsiteY8" fmla="*/ 657259 h 717746"/>
              <a:gd name="connsiteX9" fmla="*/ 304337 w 989471"/>
              <a:gd name="connsiteY9" fmla="*/ 717746 h 717746"/>
              <a:gd name="connsiteX0" fmla="*/ 304337 w 989471"/>
              <a:gd name="connsiteY0" fmla="*/ 716680 h 716680"/>
              <a:gd name="connsiteX1" fmla="*/ 399952 w 989471"/>
              <a:gd name="connsiteY1" fmla="*/ 663513 h 716680"/>
              <a:gd name="connsiteX2" fmla="*/ 632822 w 989471"/>
              <a:gd name="connsiteY2" fmla="*/ 624413 h 716680"/>
              <a:gd name="connsiteX3" fmla="*/ 916010 w 989471"/>
              <a:gd name="connsiteY3" fmla="*/ 448695 h 716680"/>
              <a:gd name="connsiteX4" fmla="*/ 983273 w 989471"/>
              <a:gd name="connsiteY4" fmla="*/ 236355 h 716680"/>
              <a:gd name="connsiteX5" fmla="*/ 777249 w 989471"/>
              <a:gd name="connsiteY5" fmla="*/ 2027 h 716680"/>
              <a:gd name="connsiteX6" fmla="*/ 314664 w 989471"/>
              <a:gd name="connsiteY6" fmla="*/ 135987 h 716680"/>
              <a:gd name="connsiteX7" fmla="*/ 8711 w 989471"/>
              <a:gd name="connsiteY7" fmla="*/ 362821 h 716680"/>
              <a:gd name="connsiteX8" fmla="*/ 280812 w 989471"/>
              <a:gd name="connsiteY8" fmla="*/ 656193 h 716680"/>
              <a:gd name="connsiteX9" fmla="*/ 304337 w 989471"/>
              <a:gd name="connsiteY9" fmla="*/ 716680 h 716680"/>
              <a:gd name="connsiteX0" fmla="*/ 292743 w 977877"/>
              <a:gd name="connsiteY0" fmla="*/ 716666 h 716666"/>
              <a:gd name="connsiteX1" fmla="*/ 388358 w 977877"/>
              <a:gd name="connsiteY1" fmla="*/ 663499 h 716666"/>
              <a:gd name="connsiteX2" fmla="*/ 621228 w 977877"/>
              <a:gd name="connsiteY2" fmla="*/ 624399 h 716666"/>
              <a:gd name="connsiteX3" fmla="*/ 904416 w 977877"/>
              <a:gd name="connsiteY3" fmla="*/ 448681 h 716666"/>
              <a:gd name="connsiteX4" fmla="*/ 971679 w 977877"/>
              <a:gd name="connsiteY4" fmla="*/ 236341 h 716666"/>
              <a:gd name="connsiteX5" fmla="*/ 765655 w 977877"/>
              <a:gd name="connsiteY5" fmla="*/ 2013 h 716666"/>
              <a:gd name="connsiteX6" fmla="*/ 303070 w 977877"/>
              <a:gd name="connsiteY6" fmla="*/ 135973 h 716666"/>
              <a:gd name="connsiteX7" fmla="*/ 9575 w 977877"/>
              <a:gd name="connsiteY7" fmla="*/ 358122 h 716666"/>
              <a:gd name="connsiteX8" fmla="*/ 269218 w 977877"/>
              <a:gd name="connsiteY8" fmla="*/ 656179 h 716666"/>
              <a:gd name="connsiteX9" fmla="*/ 292743 w 977877"/>
              <a:gd name="connsiteY9" fmla="*/ 716666 h 716666"/>
              <a:gd name="connsiteX0" fmla="*/ 292743 w 977482"/>
              <a:gd name="connsiteY0" fmla="*/ 701983 h 701983"/>
              <a:gd name="connsiteX1" fmla="*/ 388358 w 977482"/>
              <a:gd name="connsiteY1" fmla="*/ 648816 h 701983"/>
              <a:gd name="connsiteX2" fmla="*/ 621228 w 977482"/>
              <a:gd name="connsiteY2" fmla="*/ 609716 h 701983"/>
              <a:gd name="connsiteX3" fmla="*/ 904416 w 977482"/>
              <a:gd name="connsiteY3" fmla="*/ 433998 h 701983"/>
              <a:gd name="connsiteX4" fmla="*/ 971679 w 977482"/>
              <a:gd name="connsiteY4" fmla="*/ 221658 h 701983"/>
              <a:gd name="connsiteX5" fmla="*/ 772108 w 977482"/>
              <a:gd name="connsiteY5" fmla="*/ 2282 h 701983"/>
              <a:gd name="connsiteX6" fmla="*/ 303070 w 977482"/>
              <a:gd name="connsiteY6" fmla="*/ 121290 h 701983"/>
              <a:gd name="connsiteX7" fmla="*/ 9575 w 977482"/>
              <a:gd name="connsiteY7" fmla="*/ 343439 h 701983"/>
              <a:gd name="connsiteX8" fmla="*/ 269218 w 977482"/>
              <a:gd name="connsiteY8" fmla="*/ 641496 h 701983"/>
              <a:gd name="connsiteX9" fmla="*/ 292743 w 977482"/>
              <a:gd name="connsiteY9" fmla="*/ 701983 h 701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482" h="701983">
                <a:moveTo>
                  <a:pt x="292743" y="701983"/>
                </a:moveTo>
                <a:cubicBezTo>
                  <a:pt x="301279" y="701218"/>
                  <a:pt x="333611" y="664194"/>
                  <a:pt x="388358" y="648816"/>
                </a:cubicBezTo>
                <a:cubicBezTo>
                  <a:pt x="443105" y="633438"/>
                  <a:pt x="535218" y="645519"/>
                  <a:pt x="621228" y="609716"/>
                </a:cubicBezTo>
                <a:cubicBezTo>
                  <a:pt x="707238" y="573913"/>
                  <a:pt x="859874" y="487666"/>
                  <a:pt x="904416" y="433998"/>
                </a:cubicBezTo>
                <a:cubicBezTo>
                  <a:pt x="948958" y="380330"/>
                  <a:pt x="993730" y="293611"/>
                  <a:pt x="971679" y="221658"/>
                </a:cubicBezTo>
                <a:cubicBezTo>
                  <a:pt x="949628" y="149705"/>
                  <a:pt x="883543" y="19010"/>
                  <a:pt x="772108" y="2282"/>
                </a:cubicBezTo>
                <a:cubicBezTo>
                  <a:pt x="660673" y="-14446"/>
                  <a:pt x="430159" y="64431"/>
                  <a:pt x="303070" y="121290"/>
                </a:cubicBezTo>
                <a:cubicBezTo>
                  <a:pt x="175981" y="178149"/>
                  <a:pt x="40905" y="246665"/>
                  <a:pt x="9575" y="343439"/>
                </a:cubicBezTo>
                <a:cubicBezTo>
                  <a:pt x="-27955" y="470442"/>
                  <a:pt x="42058" y="599498"/>
                  <a:pt x="269218" y="641496"/>
                </a:cubicBezTo>
                <a:cubicBezTo>
                  <a:pt x="296989" y="654954"/>
                  <a:pt x="292743" y="701983"/>
                  <a:pt x="292743" y="701983"/>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E2DBF7FC-DBCA-4F93-2B30-2AC42FE80CF2}"/>
              </a:ext>
            </a:extLst>
          </p:cNvPr>
          <p:cNvSpPr>
            <a:spLocks noGrp="1"/>
          </p:cNvSpPr>
          <p:nvPr>
            <p:ph type="title"/>
          </p:nvPr>
        </p:nvSpPr>
        <p:spPr>
          <a:xfrm>
            <a:off x="1069911" y="3429000"/>
            <a:ext cx="4540898" cy="2611192"/>
          </a:xfrm>
        </p:spPr>
        <p:txBody>
          <a:bodyPr>
            <a:normAutofit/>
          </a:bodyPr>
          <a:lstStyle/>
          <a:p>
            <a:pPr algn="ctr"/>
            <a:r>
              <a:rPr lang="en-GB" u="sng" dirty="0"/>
              <a:t>Year 2 Expectations and Priorities</a:t>
            </a:r>
            <a:endParaRPr lang="en-GB" dirty="0"/>
          </a:p>
        </p:txBody>
      </p:sp>
      <p:sp>
        <p:nvSpPr>
          <p:cNvPr id="3" name="Content Placeholder 2">
            <a:extLst>
              <a:ext uri="{FF2B5EF4-FFF2-40B4-BE49-F238E27FC236}">
                <a16:creationId xmlns:a16="http://schemas.microsoft.com/office/drawing/2014/main" id="{0674D357-0C57-96B7-6429-CAEB44B5195E}"/>
              </a:ext>
            </a:extLst>
          </p:cNvPr>
          <p:cNvSpPr>
            <a:spLocks noGrp="1"/>
          </p:cNvSpPr>
          <p:nvPr>
            <p:ph idx="1"/>
          </p:nvPr>
        </p:nvSpPr>
        <p:spPr>
          <a:xfrm>
            <a:off x="6250186" y="152400"/>
            <a:ext cx="5941814" cy="6553199"/>
          </a:xfrm>
        </p:spPr>
        <p:txBody>
          <a:bodyPr anchor="t">
            <a:normAutofit fontScale="92500" lnSpcReduction="10000"/>
          </a:bodyPr>
          <a:lstStyle/>
          <a:p>
            <a:pPr>
              <a:lnSpc>
                <a:spcPct val="90000"/>
              </a:lnSpc>
              <a:defRPr/>
            </a:pPr>
            <a:endParaRPr lang="en-GB" sz="2400" dirty="0"/>
          </a:p>
          <a:p>
            <a:pPr>
              <a:lnSpc>
                <a:spcPct val="90000"/>
              </a:lnSpc>
              <a:defRPr/>
            </a:pPr>
            <a:r>
              <a:rPr lang="en-GB" sz="2600" dirty="0"/>
              <a:t>SATs are no longer statutory in KS1 and as a school, we choose not to participate in these.</a:t>
            </a:r>
          </a:p>
          <a:p>
            <a:pPr>
              <a:lnSpc>
                <a:spcPct val="90000"/>
              </a:lnSpc>
              <a:defRPr/>
            </a:pPr>
            <a:r>
              <a:rPr lang="en-GB" sz="2600" dirty="0"/>
              <a:t>Every child is unique and learns at their own pace, but below are some key learning goals we hope the children reach by the end of KS1.</a:t>
            </a:r>
          </a:p>
          <a:p>
            <a:pPr marL="1143000" indent="-1143000">
              <a:lnSpc>
                <a:spcPct val="90000"/>
              </a:lnSpc>
              <a:buFont typeface="Arial" panose="020B0604020202020204" pitchFamily="34" charset="0"/>
              <a:buChar char="•"/>
              <a:defRPr/>
            </a:pPr>
            <a:r>
              <a:rPr lang="en-GB" sz="2600" dirty="0"/>
              <a:t>Children can decode fluently when reading.</a:t>
            </a:r>
          </a:p>
          <a:p>
            <a:pPr marL="1143000" indent="-1143000">
              <a:lnSpc>
                <a:spcPct val="90000"/>
              </a:lnSpc>
              <a:buFont typeface="Arial" panose="020B0604020202020204" pitchFamily="34" charset="0"/>
              <a:buChar char="•"/>
              <a:defRPr/>
            </a:pPr>
            <a:r>
              <a:rPr lang="en-GB" sz="2600" dirty="0"/>
              <a:t>Children can spell the first 100 high frequency words.</a:t>
            </a:r>
          </a:p>
          <a:p>
            <a:pPr marL="1143000" indent="-1143000">
              <a:lnSpc>
                <a:spcPct val="90000"/>
              </a:lnSpc>
              <a:buFont typeface="Arial" panose="020B0604020202020204" pitchFamily="34" charset="0"/>
              <a:buChar char="•"/>
              <a:defRPr/>
            </a:pPr>
            <a:r>
              <a:rPr lang="en-GB" sz="2600" dirty="0"/>
              <a:t>Children can read and write numbers accurately.</a:t>
            </a:r>
          </a:p>
          <a:p>
            <a:pPr marL="1143000" indent="-1143000">
              <a:lnSpc>
                <a:spcPct val="90000"/>
              </a:lnSpc>
              <a:buFont typeface="Arial" panose="020B0604020202020204" pitchFamily="34" charset="0"/>
              <a:buChar char="•"/>
              <a:defRPr/>
            </a:pPr>
            <a:r>
              <a:rPr lang="en-GB" sz="2600" dirty="0"/>
              <a:t>Children can form letters correctly and spell their name.</a:t>
            </a:r>
          </a:p>
          <a:p>
            <a:pPr marL="1143000" indent="-1143000">
              <a:lnSpc>
                <a:spcPct val="90000"/>
              </a:lnSpc>
              <a:buFont typeface="Arial" panose="020B0604020202020204" pitchFamily="34" charset="0"/>
              <a:buChar char="•"/>
              <a:defRPr/>
            </a:pPr>
            <a:r>
              <a:rPr lang="en-GB" sz="2600" dirty="0"/>
              <a:t>Children can write in sentences with a full stop and capital letter.</a:t>
            </a:r>
          </a:p>
          <a:p>
            <a:pPr marL="1143000" indent="-1143000">
              <a:lnSpc>
                <a:spcPct val="90000"/>
              </a:lnSpc>
              <a:buFont typeface="Arial" panose="020B0604020202020204" pitchFamily="34" charset="0"/>
              <a:buChar char="•"/>
              <a:defRPr/>
            </a:pPr>
            <a:r>
              <a:rPr lang="en-GB" sz="2600" dirty="0"/>
              <a:t>Children know their 2, 5, 10 and 3 times tables.</a:t>
            </a:r>
          </a:p>
          <a:p>
            <a:pPr marL="1143000" indent="-1143000">
              <a:lnSpc>
                <a:spcPct val="90000"/>
              </a:lnSpc>
              <a:buFont typeface="Arial" panose="020B0604020202020204" pitchFamily="34" charset="0"/>
              <a:buChar char="•"/>
              <a:defRPr/>
            </a:pPr>
            <a:r>
              <a:rPr lang="en-GB" sz="2600" dirty="0"/>
              <a:t>Children know and use number bonds.</a:t>
            </a:r>
          </a:p>
          <a:p>
            <a:pPr marL="1143000" indent="-1143000">
              <a:lnSpc>
                <a:spcPct val="90000"/>
              </a:lnSpc>
              <a:buFont typeface="Arial" panose="020B0604020202020204" pitchFamily="34" charset="0"/>
              <a:buChar char="•"/>
              <a:defRPr/>
            </a:pPr>
            <a:r>
              <a:rPr lang="en-GB" sz="2600" dirty="0"/>
              <a:t>Children have the correct pencil grip.</a:t>
            </a:r>
          </a:p>
          <a:p>
            <a:pPr marL="1143000" indent="-1143000">
              <a:lnSpc>
                <a:spcPct val="90000"/>
              </a:lnSpc>
              <a:buFont typeface="Arial" panose="020B0604020202020204" pitchFamily="34" charset="0"/>
              <a:buChar char="•"/>
              <a:defRPr/>
            </a:pPr>
            <a:r>
              <a:rPr lang="en-GB" sz="2600" dirty="0"/>
              <a:t>Children can focus for longer periods of time.</a:t>
            </a:r>
          </a:p>
          <a:p>
            <a:pPr marL="1143000" indent="-1143000">
              <a:lnSpc>
                <a:spcPct val="90000"/>
              </a:lnSpc>
              <a:buFont typeface="Arial" panose="020B0604020202020204" pitchFamily="34" charset="0"/>
              <a:buChar char="•"/>
              <a:defRPr/>
            </a:pPr>
            <a:r>
              <a:rPr lang="en-GB" sz="2600" dirty="0"/>
              <a:t>Children have increased independence. </a:t>
            </a:r>
          </a:p>
          <a:p>
            <a:pPr>
              <a:lnSpc>
                <a:spcPct val="90000"/>
              </a:lnSpc>
            </a:pPr>
            <a:endParaRPr lang="en-GB" sz="1500" dirty="0"/>
          </a:p>
        </p:txBody>
      </p:sp>
    </p:spTree>
    <p:extLst>
      <p:ext uri="{BB962C8B-B14F-4D97-AF65-F5344CB8AC3E}">
        <p14:creationId xmlns:p14="http://schemas.microsoft.com/office/powerpoint/2010/main" val="377253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BF7BC237-77DF-4DFB-94F7-DB493EDA1C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50A09B-66BD-CE43-0A0B-C1E09BF07793}"/>
              </a:ext>
            </a:extLst>
          </p:cNvPr>
          <p:cNvSpPr>
            <a:spLocks noGrp="1"/>
          </p:cNvSpPr>
          <p:nvPr>
            <p:ph type="title"/>
          </p:nvPr>
        </p:nvSpPr>
        <p:spPr>
          <a:xfrm>
            <a:off x="884904" y="974869"/>
            <a:ext cx="3790042" cy="4908263"/>
          </a:xfrm>
        </p:spPr>
        <p:txBody>
          <a:bodyPr>
            <a:normAutofit/>
          </a:bodyPr>
          <a:lstStyle/>
          <a:p>
            <a:pPr algn="ctr"/>
            <a:r>
              <a:rPr lang="en-GB" altLang="en-US" dirty="0"/>
              <a:t>What will my child do in English in year 2?</a:t>
            </a:r>
            <a:br>
              <a:rPr lang="en-GB" altLang="en-US" dirty="0"/>
            </a:br>
            <a:endParaRPr lang="en-GB" dirty="0"/>
          </a:p>
        </p:txBody>
      </p:sp>
      <p:graphicFrame>
        <p:nvGraphicFramePr>
          <p:cNvPr id="18" name="Content Placeholder 2">
            <a:extLst>
              <a:ext uri="{FF2B5EF4-FFF2-40B4-BE49-F238E27FC236}">
                <a16:creationId xmlns:a16="http://schemas.microsoft.com/office/drawing/2014/main" id="{7DB9A734-10C0-CEDD-1D35-97D074C1C842}"/>
              </a:ext>
            </a:extLst>
          </p:cNvPr>
          <p:cNvGraphicFramePr>
            <a:graphicFrameLocks noGrp="1"/>
          </p:cNvGraphicFramePr>
          <p:nvPr>
            <p:ph idx="1"/>
            <p:extLst>
              <p:ext uri="{D42A27DB-BD31-4B8C-83A1-F6EECF244321}">
                <p14:modId xmlns:p14="http://schemas.microsoft.com/office/powerpoint/2010/main" val="2241676331"/>
              </p:ext>
            </p:extLst>
          </p:nvPr>
        </p:nvGraphicFramePr>
        <p:xfrm>
          <a:off x="5120218" y="487128"/>
          <a:ext cx="6383102" cy="56007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0272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B2095-59D5-7487-BA88-700720CF4789}"/>
              </a:ext>
            </a:extLst>
          </p:cNvPr>
          <p:cNvSpPr>
            <a:spLocks noGrp="1"/>
          </p:cNvSpPr>
          <p:nvPr>
            <p:ph type="title"/>
          </p:nvPr>
        </p:nvSpPr>
        <p:spPr>
          <a:xfrm>
            <a:off x="1009839" y="799467"/>
            <a:ext cx="10333075" cy="800734"/>
          </a:xfrm>
        </p:spPr>
        <p:txBody>
          <a:bodyPr>
            <a:noAutofit/>
          </a:bodyPr>
          <a:lstStyle/>
          <a:p>
            <a:r>
              <a:rPr lang="en-GB" altLang="en-US" dirty="0"/>
              <a:t>What to Expect in Year 2 Maths</a:t>
            </a:r>
            <a:br>
              <a:rPr lang="en-GB" altLang="en-US" dirty="0"/>
            </a:br>
            <a:endParaRPr lang="en-GB" dirty="0"/>
          </a:p>
        </p:txBody>
      </p:sp>
      <p:sp>
        <p:nvSpPr>
          <p:cNvPr id="3" name="Content Placeholder 2">
            <a:extLst>
              <a:ext uri="{FF2B5EF4-FFF2-40B4-BE49-F238E27FC236}">
                <a16:creationId xmlns:a16="http://schemas.microsoft.com/office/drawing/2014/main" id="{4870B62B-F546-F163-9AF0-A509D20E8C31}"/>
              </a:ext>
            </a:extLst>
          </p:cNvPr>
          <p:cNvSpPr>
            <a:spLocks noGrp="1"/>
          </p:cNvSpPr>
          <p:nvPr>
            <p:ph idx="1"/>
          </p:nvPr>
        </p:nvSpPr>
        <p:spPr>
          <a:xfrm>
            <a:off x="1107811" y="1288564"/>
            <a:ext cx="10333074" cy="3827722"/>
          </a:xfrm>
        </p:spPr>
        <p:txBody>
          <a:bodyPr>
            <a:noAutofit/>
          </a:bodyPr>
          <a:lstStyle/>
          <a:p>
            <a:r>
              <a:rPr lang="en-GB" altLang="en-US" dirty="0"/>
              <a:t>Children will continue to build on the key skills that form the foundations of their maths learning. Some of the number national curriculum objectives for Year 2 include comparing and ordering numbers from 0 to 100 and recognising the place value of 2-digit numbers.</a:t>
            </a:r>
            <a:br>
              <a:rPr lang="en-GB" altLang="en-US" dirty="0"/>
            </a:br>
            <a:br>
              <a:rPr lang="en-GB" altLang="en-US" dirty="0"/>
            </a:br>
            <a:r>
              <a:rPr lang="en-GB" altLang="en-US" dirty="0"/>
              <a:t>Times tables practice is vital to help your child succeed in other areas of maths. In Year 2, your child should be able to fluently recall their 2, 3, 5 and 10 times tables.</a:t>
            </a:r>
            <a:br>
              <a:rPr lang="en-GB" altLang="en-US" dirty="0"/>
            </a:br>
            <a:br>
              <a:rPr lang="en-GB" altLang="en-US" dirty="0"/>
            </a:br>
            <a:r>
              <a:rPr lang="en-GB" altLang="en-US" dirty="0"/>
              <a:t>It is also important that children are able to tell the time using o’clock and half past, working towards quarter to and past, as well as becoming familiar with money. They should also be able to recognise 2D and 3D shapes.</a:t>
            </a:r>
            <a:endParaRPr lang="en-GB" dirty="0"/>
          </a:p>
        </p:txBody>
      </p:sp>
    </p:spTree>
    <p:extLst>
      <p:ext uri="{BB962C8B-B14F-4D97-AF65-F5344CB8AC3E}">
        <p14:creationId xmlns:p14="http://schemas.microsoft.com/office/powerpoint/2010/main" val="2096730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751E0511-ECC8-4FD3-A8C8-31C8C3B93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of hands holding an open book">
            <a:extLst>
              <a:ext uri="{FF2B5EF4-FFF2-40B4-BE49-F238E27FC236}">
                <a16:creationId xmlns:a16="http://schemas.microsoft.com/office/drawing/2014/main" id="{FA44917D-40F4-E7F6-A6FF-297273994256}"/>
              </a:ext>
            </a:extLst>
          </p:cNvPr>
          <p:cNvPicPr>
            <a:picLocks noChangeAspect="1"/>
          </p:cNvPicPr>
          <p:nvPr/>
        </p:nvPicPr>
        <p:blipFill>
          <a:blip r:embed="rId2"/>
          <a:srcRect b="15730"/>
          <a:stretch/>
        </p:blipFill>
        <p:spPr>
          <a:xfrm>
            <a:off x="19" y="10"/>
            <a:ext cx="12191981" cy="6857990"/>
          </a:xfrm>
          <a:prstGeom prst="rect">
            <a:avLst/>
          </a:prstGeom>
        </p:spPr>
      </p:pic>
      <p:sp>
        <p:nvSpPr>
          <p:cNvPr id="24" name="Freeform: Shape 23">
            <a:extLst>
              <a:ext uri="{FF2B5EF4-FFF2-40B4-BE49-F238E27FC236}">
                <a16:creationId xmlns:a16="http://schemas.microsoft.com/office/drawing/2014/main" id="{C382F5A8-0801-441E-9C73-D7444DC4D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57046">
            <a:off x="468265" y="1205576"/>
            <a:ext cx="6977187" cy="557092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1601" h="725962">
                <a:moveTo>
                  <a:pt x="284667" y="725962"/>
                </a:moveTo>
                <a:cubicBezTo>
                  <a:pt x="313242" y="686910"/>
                  <a:pt x="340657" y="666797"/>
                  <a:pt x="430018" y="637285"/>
                </a:cubicBezTo>
                <a:cubicBezTo>
                  <a:pt x="519379" y="607773"/>
                  <a:pt x="700342" y="633664"/>
                  <a:pt x="820834" y="548891"/>
                </a:cubicBezTo>
                <a:cubicBezTo>
                  <a:pt x="941325" y="464119"/>
                  <a:pt x="978945" y="348264"/>
                  <a:pt x="954560" y="257809"/>
                </a:cubicBezTo>
                <a:cubicBezTo>
                  <a:pt x="930175" y="167354"/>
                  <a:pt x="880075" y="31018"/>
                  <a:pt x="674525" y="6158"/>
                </a:cubicBezTo>
                <a:cubicBezTo>
                  <a:pt x="468976" y="-18702"/>
                  <a:pt x="105460" y="25908"/>
                  <a:pt x="15300" y="247141"/>
                </a:cubicBezTo>
                <a:cubicBezTo>
                  <a:pt x="-20133" y="410209"/>
                  <a:pt x="-9465" y="576801"/>
                  <a:pt x="217325" y="651191"/>
                </a:cubicBezTo>
                <a:cubicBezTo>
                  <a:pt x="270475" y="669193"/>
                  <a:pt x="284667" y="725962"/>
                  <a:pt x="284667" y="725962"/>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AED08A50-B341-54B4-2227-F7D9C5207E81}"/>
              </a:ext>
            </a:extLst>
          </p:cNvPr>
          <p:cNvSpPr>
            <a:spLocks noGrp="1"/>
          </p:cNvSpPr>
          <p:nvPr>
            <p:ph type="title"/>
          </p:nvPr>
        </p:nvSpPr>
        <p:spPr>
          <a:xfrm>
            <a:off x="1244754" y="1014343"/>
            <a:ext cx="5685906" cy="1174563"/>
          </a:xfrm>
        </p:spPr>
        <p:txBody>
          <a:bodyPr anchor="b">
            <a:normAutofit/>
          </a:bodyPr>
          <a:lstStyle/>
          <a:p>
            <a:pPr algn="ctr"/>
            <a:r>
              <a:rPr lang="en-GB" dirty="0"/>
              <a:t>Reading</a:t>
            </a:r>
          </a:p>
        </p:txBody>
      </p:sp>
      <p:sp>
        <p:nvSpPr>
          <p:cNvPr id="3" name="Content Placeholder 2">
            <a:extLst>
              <a:ext uri="{FF2B5EF4-FFF2-40B4-BE49-F238E27FC236}">
                <a16:creationId xmlns:a16="http://schemas.microsoft.com/office/drawing/2014/main" id="{42923524-7F6A-FE9A-57CC-037BE76CCE2E}"/>
              </a:ext>
            </a:extLst>
          </p:cNvPr>
          <p:cNvSpPr>
            <a:spLocks noGrp="1"/>
          </p:cNvSpPr>
          <p:nvPr>
            <p:ph idx="1"/>
          </p:nvPr>
        </p:nvSpPr>
        <p:spPr>
          <a:xfrm>
            <a:off x="1151721" y="2188906"/>
            <a:ext cx="5809189" cy="3530250"/>
          </a:xfrm>
        </p:spPr>
        <p:txBody>
          <a:bodyPr anchor="t">
            <a:normAutofit/>
          </a:bodyPr>
          <a:lstStyle/>
          <a:p>
            <a:pPr algn="ctr" eaLnBrk="1" hangingPunct="1">
              <a:lnSpc>
                <a:spcPct val="90000"/>
              </a:lnSpc>
            </a:pPr>
            <a:r>
              <a:rPr lang="en-GB" altLang="en-US" sz="2400" dirty="0">
                <a:cs typeface="Arial" panose="020B0604020202020204" pitchFamily="34" charset="0"/>
              </a:rPr>
              <a:t>At Milwards, we encourage the children to read as often as possible. In Year 2 we read to the children daily, we listen to the children daily and give the children daily opportunities to read independently. Children really enjoy this and benefit greatly from the routine of reading. It is important that you listen to and read to your child as often as possible, it has such a positive effect.</a:t>
            </a:r>
          </a:p>
          <a:p>
            <a:pPr algn="ctr" eaLnBrk="1" hangingPunct="1">
              <a:lnSpc>
                <a:spcPct val="90000"/>
              </a:lnSpc>
            </a:pPr>
            <a:r>
              <a:rPr lang="en-GB" altLang="en-US" sz="2400" dirty="0">
                <a:cs typeface="Arial" panose="020B0604020202020204" pitchFamily="34" charset="0"/>
              </a:rPr>
              <a:t>Reading for pleasure is the most important thing, so focus on reading things your child wants to read at home. Please speak to us if you need advice of books to keep at home, as well as how to source books.</a:t>
            </a:r>
          </a:p>
          <a:p>
            <a:pPr algn="ctr" eaLnBrk="1" hangingPunct="1">
              <a:lnSpc>
                <a:spcPct val="90000"/>
              </a:lnSpc>
            </a:pPr>
            <a:endParaRPr lang="en-GB" altLang="en-US" sz="1800" dirty="0">
              <a:cs typeface="Arial" panose="020B0604020202020204" pitchFamily="34" charset="0"/>
            </a:endParaRPr>
          </a:p>
          <a:p>
            <a:pPr algn="ctr">
              <a:lnSpc>
                <a:spcPct val="90000"/>
              </a:lnSpc>
            </a:pPr>
            <a:endParaRPr lang="en-GB" sz="1800" dirty="0"/>
          </a:p>
        </p:txBody>
      </p:sp>
      <p:sp>
        <p:nvSpPr>
          <p:cNvPr id="26" name="Freeform: Shape 25">
            <a:extLst>
              <a:ext uri="{FF2B5EF4-FFF2-40B4-BE49-F238E27FC236}">
                <a16:creationId xmlns:a16="http://schemas.microsoft.com/office/drawing/2014/main" id="{56B90F41-10EE-4D43-BBF2-CAC75FDE5C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57046">
            <a:off x="415877" y="1248442"/>
            <a:ext cx="6977187" cy="557092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1601" h="725962">
                <a:moveTo>
                  <a:pt x="284667" y="725962"/>
                </a:moveTo>
                <a:cubicBezTo>
                  <a:pt x="313242" y="686910"/>
                  <a:pt x="340657" y="666797"/>
                  <a:pt x="430018" y="637285"/>
                </a:cubicBezTo>
                <a:cubicBezTo>
                  <a:pt x="519379" y="607773"/>
                  <a:pt x="700342" y="633664"/>
                  <a:pt x="820834" y="548891"/>
                </a:cubicBezTo>
                <a:cubicBezTo>
                  <a:pt x="941325" y="464119"/>
                  <a:pt x="978945" y="348264"/>
                  <a:pt x="954560" y="257809"/>
                </a:cubicBezTo>
                <a:cubicBezTo>
                  <a:pt x="930175" y="167354"/>
                  <a:pt x="880075" y="31018"/>
                  <a:pt x="674525" y="6158"/>
                </a:cubicBezTo>
                <a:cubicBezTo>
                  <a:pt x="468976" y="-18702"/>
                  <a:pt x="105460" y="25908"/>
                  <a:pt x="15300" y="247141"/>
                </a:cubicBezTo>
                <a:cubicBezTo>
                  <a:pt x="-20133" y="410209"/>
                  <a:pt x="-9465" y="576801"/>
                  <a:pt x="217325" y="651191"/>
                </a:cubicBezTo>
                <a:cubicBezTo>
                  <a:pt x="270475" y="669193"/>
                  <a:pt x="284667" y="725962"/>
                  <a:pt x="284667" y="725962"/>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1131874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7CB0-0C95-F8C9-0ABC-99EE6EE4DBB5}"/>
              </a:ext>
            </a:extLst>
          </p:cNvPr>
          <p:cNvSpPr>
            <a:spLocks noGrp="1"/>
          </p:cNvSpPr>
          <p:nvPr>
            <p:ph type="title"/>
          </p:nvPr>
        </p:nvSpPr>
        <p:spPr/>
        <p:txBody>
          <a:bodyPr/>
          <a:lstStyle/>
          <a:p>
            <a:r>
              <a:rPr lang="en-GB" dirty="0"/>
              <a:t>Reading at school</a:t>
            </a:r>
          </a:p>
        </p:txBody>
      </p:sp>
      <p:sp>
        <p:nvSpPr>
          <p:cNvPr id="3" name="Content Placeholder 2">
            <a:extLst>
              <a:ext uri="{FF2B5EF4-FFF2-40B4-BE49-F238E27FC236}">
                <a16:creationId xmlns:a16="http://schemas.microsoft.com/office/drawing/2014/main" id="{E994B4D5-50ED-CEEF-E5D7-65074CB441D6}"/>
              </a:ext>
            </a:extLst>
          </p:cNvPr>
          <p:cNvSpPr>
            <a:spLocks noGrp="1"/>
          </p:cNvSpPr>
          <p:nvPr>
            <p:ph idx="1"/>
          </p:nvPr>
        </p:nvSpPr>
        <p:spPr>
          <a:xfrm>
            <a:off x="685800" y="1774372"/>
            <a:ext cx="10820400" cy="4273277"/>
          </a:xfrm>
        </p:spPr>
        <p:txBody>
          <a:bodyPr>
            <a:normAutofit lnSpcReduction="10000"/>
          </a:bodyPr>
          <a:lstStyle/>
          <a:p>
            <a:r>
              <a:rPr lang="en-GB" dirty="0"/>
              <a:t>All children will have two reading books.</a:t>
            </a:r>
          </a:p>
          <a:p>
            <a:pPr marL="457200" indent="-457200">
              <a:buFontTx/>
              <a:buChar char="-"/>
            </a:pPr>
            <a:r>
              <a:rPr lang="en-GB" dirty="0"/>
              <a:t>One is a school book, which is kept at school at all times. This is so the children can be heard reading at any time.</a:t>
            </a:r>
          </a:p>
          <a:p>
            <a:pPr marL="457200" indent="-457200">
              <a:buFontTx/>
              <a:buChar char="-"/>
            </a:pPr>
            <a:r>
              <a:rPr lang="en-GB" dirty="0"/>
              <a:t>The other is a home book. This matches their reading level and is an optional book to read at home with your children.</a:t>
            </a:r>
          </a:p>
          <a:p>
            <a:pPr marL="457200" indent="-457200">
              <a:buFontTx/>
              <a:buChar char="-"/>
            </a:pPr>
            <a:endParaRPr lang="en-GB" dirty="0"/>
          </a:p>
          <a:p>
            <a:r>
              <a:rPr lang="en-GB" dirty="0"/>
              <a:t>Both books are changed on a Monday. This is due to the importance of fluency and oracy practice, as opposed to getting through as many books as possible.</a:t>
            </a:r>
          </a:p>
        </p:txBody>
      </p:sp>
    </p:spTree>
    <p:extLst>
      <p:ext uri="{BB962C8B-B14F-4D97-AF65-F5344CB8AC3E}">
        <p14:creationId xmlns:p14="http://schemas.microsoft.com/office/powerpoint/2010/main" val="773557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B20DF01A-DAD0-4D16-BEDE-ED085CCC3B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Bug Club Phonics Classroom Resources">
            <a:extLst>
              <a:ext uri="{FF2B5EF4-FFF2-40B4-BE49-F238E27FC236}">
                <a16:creationId xmlns:a16="http://schemas.microsoft.com/office/drawing/2014/main" id="{72701A48-03BD-AF58-A806-3C50616E9D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6258" r="-1" b="12854"/>
          <a:stretch/>
        </p:blipFill>
        <p:spPr bwMode="auto">
          <a:xfrm>
            <a:off x="357120" y="391301"/>
            <a:ext cx="7228864" cy="5847184"/>
          </a:xfrm>
          <a:custGeom>
            <a:avLst/>
            <a:gdLst/>
            <a:ahLst/>
            <a:cxnLst/>
            <a:rect l="l" t="t" r="r" b="b"/>
            <a:pathLst>
              <a:path w="7503702" h="6405387">
                <a:moveTo>
                  <a:pt x="526155" y="35"/>
                </a:moveTo>
                <a:cubicBezTo>
                  <a:pt x="696890" y="424"/>
                  <a:pt x="910822" y="4062"/>
                  <a:pt x="1101865" y="9135"/>
                </a:cubicBezTo>
                <a:lnTo>
                  <a:pt x="6538681" y="39665"/>
                </a:lnTo>
                <a:lnTo>
                  <a:pt x="7503702" y="68449"/>
                </a:lnTo>
                <a:lnTo>
                  <a:pt x="7503702" y="6373015"/>
                </a:lnTo>
                <a:lnTo>
                  <a:pt x="7349407" y="6372590"/>
                </a:lnTo>
                <a:cubicBezTo>
                  <a:pt x="5503660" y="6369608"/>
                  <a:pt x="2945004" y="6405387"/>
                  <a:pt x="1220576" y="6405387"/>
                </a:cubicBezTo>
                <a:cubicBezTo>
                  <a:pt x="732036" y="6374856"/>
                  <a:pt x="383078" y="6405388"/>
                  <a:pt x="48079" y="6374856"/>
                </a:cubicBezTo>
                <a:cubicBezTo>
                  <a:pt x="-54281" y="4308922"/>
                  <a:pt x="24815" y="1433916"/>
                  <a:pt x="117871" y="131259"/>
                </a:cubicBezTo>
                <a:cubicBezTo>
                  <a:pt x="125872" y="-28778"/>
                  <a:pt x="119241" y="23587"/>
                  <a:pt x="279761" y="3233"/>
                </a:cubicBezTo>
                <a:cubicBezTo>
                  <a:pt x="336825" y="737"/>
                  <a:pt x="423715" y="-199"/>
                  <a:pt x="526155" y="35"/>
                </a:cubicBezTo>
                <a:close/>
              </a:path>
            </a:pathLst>
          </a:custGeom>
          <a:noFill/>
          <a:extLst>
            <a:ext uri="{909E8E84-426E-40DD-AFC4-6F175D3DCCD1}">
              <a14:hiddenFill xmlns:a14="http://schemas.microsoft.com/office/drawing/2010/main">
                <a:solidFill>
                  <a:srgbClr val="FFFFFF"/>
                </a:solidFill>
              </a14:hiddenFill>
            </a:ext>
          </a:extLst>
        </p:spPr>
      </p:pic>
      <p:sp>
        <p:nvSpPr>
          <p:cNvPr id="1033" name="Freeform: Shape 1032">
            <a:extLst>
              <a:ext uri="{FF2B5EF4-FFF2-40B4-BE49-F238E27FC236}">
                <a16:creationId xmlns:a16="http://schemas.microsoft.com/office/drawing/2014/main" id="{99B7B539-E79B-44C5-8319-9CE01F87F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57119" y="391300"/>
            <a:ext cx="7228863" cy="5847183"/>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0682" h="6405386">
                <a:moveTo>
                  <a:pt x="7142118" y="6405352"/>
                </a:moveTo>
                <a:cubicBezTo>
                  <a:pt x="6967357" y="6404963"/>
                  <a:pt x="6748379" y="6401325"/>
                  <a:pt x="6552830" y="6396252"/>
                </a:cubicBezTo>
                <a:lnTo>
                  <a:pt x="987782" y="6365722"/>
                </a:lnTo>
                <a:lnTo>
                  <a:pt x="0" y="6336938"/>
                </a:lnTo>
                <a:lnTo>
                  <a:pt x="0" y="32372"/>
                </a:lnTo>
                <a:lnTo>
                  <a:pt x="157934" y="32797"/>
                </a:lnTo>
                <a:cubicBezTo>
                  <a:pt x="2047215" y="35779"/>
                  <a:pt x="4666218" y="0"/>
                  <a:pt x="6431319" y="0"/>
                </a:cubicBezTo>
                <a:cubicBezTo>
                  <a:pt x="6931382" y="30531"/>
                  <a:pt x="7288570" y="-1"/>
                  <a:pt x="7631470" y="30531"/>
                </a:cubicBezTo>
                <a:cubicBezTo>
                  <a:pt x="7736245" y="2096465"/>
                  <a:pt x="7655283" y="4971471"/>
                  <a:pt x="7560032" y="6274128"/>
                </a:cubicBezTo>
                <a:cubicBezTo>
                  <a:pt x="7551842" y="6434165"/>
                  <a:pt x="7558630" y="6381800"/>
                  <a:pt x="7394324" y="6402154"/>
                </a:cubicBezTo>
                <a:cubicBezTo>
                  <a:pt x="7335914" y="6404650"/>
                  <a:pt x="7246975" y="6405586"/>
                  <a:pt x="7142118" y="6405352"/>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1979858C-A26E-4B53-9728-5EC82E0E9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92712" flipH="1">
            <a:off x="6869718" y="475165"/>
            <a:ext cx="4895008" cy="5648873"/>
          </a:xfrm>
          <a:custGeom>
            <a:avLst/>
            <a:gdLst>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70634 w 4877237"/>
              <a:gd name="connsiteY8" fmla="*/ 5225757 h 5641553"/>
              <a:gd name="connsiteX9" fmla="*/ 3515258 w 4877237"/>
              <a:gd name="connsiteY9" fmla="*/ 5243754 h 5641553"/>
              <a:gd name="connsiteX10" fmla="*/ 3510127 w 4877237"/>
              <a:gd name="connsiteY10" fmla="*/ 5288400 h 5641553"/>
              <a:gd name="connsiteX11" fmla="*/ 3658238 w 4877237"/>
              <a:gd name="connsiteY11" fmla="*/ 5641549 h 5641553"/>
              <a:gd name="connsiteX12" fmla="*/ 2845674 w 4877237"/>
              <a:gd name="connsiteY12" fmla="*/ 5290843 h 5641553"/>
              <a:gd name="connsiteX13" fmla="*/ 2820308 w 4877237"/>
              <a:gd name="connsiteY13" fmla="*/ 5261823 h 5641553"/>
              <a:gd name="connsiteX14" fmla="*/ 2722542 w 4877237"/>
              <a:gd name="connsiteY14" fmla="*/ 5265294 h 5641553"/>
              <a:gd name="connsiteX15" fmla="*/ 1770504 w 4877237"/>
              <a:gd name="connsiteY15" fmla="*/ 5261011 h 5641553"/>
              <a:gd name="connsiteX16" fmla="*/ 815940 w 4877237"/>
              <a:gd name="connsiteY16" fmla="*/ 5009663 h 5641553"/>
              <a:gd name="connsiteX17" fmla="*/ 117267 w 4877237"/>
              <a:gd name="connsiteY17" fmla="*/ 3779919 h 5641553"/>
              <a:gd name="connsiteX18" fmla="*/ 1702 w 4877237"/>
              <a:gd name="connsiteY18" fmla="*/ 1784971 h 5641553"/>
              <a:gd name="connsiteX19" fmla="*/ 336804 w 4877237"/>
              <a:gd name="connsiteY19" fmla="*/ 369690 h 5641553"/>
              <a:gd name="connsiteX20" fmla="*/ 1687022 w 4877237"/>
              <a:gd name="connsiteY20"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15258 w 4877237"/>
              <a:gd name="connsiteY8" fmla="*/ 5243754 h 5641553"/>
              <a:gd name="connsiteX9" fmla="*/ 3510127 w 4877237"/>
              <a:gd name="connsiteY9" fmla="*/ 5288400 h 5641553"/>
              <a:gd name="connsiteX10" fmla="*/ 3658238 w 4877237"/>
              <a:gd name="connsiteY10" fmla="*/ 5641549 h 5641553"/>
              <a:gd name="connsiteX11" fmla="*/ 2845674 w 4877237"/>
              <a:gd name="connsiteY11" fmla="*/ 5290843 h 5641553"/>
              <a:gd name="connsiteX12" fmla="*/ 2820308 w 4877237"/>
              <a:gd name="connsiteY12" fmla="*/ 5261823 h 5641553"/>
              <a:gd name="connsiteX13" fmla="*/ 2722542 w 4877237"/>
              <a:gd name="connsiteY13" fmla="*/ 5265294 h 5641553"/>
              <a:gd name="connsiteX14" fmla="*/ 1770504 w 4877237"/>
              <a:gd name="connsiteY14" fmla="*/ 5261011 h 5641553"/>
              <a:gd name="connsiteX15" fmla="*/ 815940 w 4877237"/>
              <a:gd name="connsiteY15" fmla="*/ 5009663 h 5641553"/>
              <a:gd name="connsiteX16" fmla="*/ 117267 w 4877237"/>
              <a:gd name="connsiteY16" fmla="*/ 3779919 h 5641553"/>
              <a:gd name="connsiteX17" fmla="*/ 1702 w 4877237"/>
              <a:gd name="connsiteY17" fmla="*/ 1784971 h 5641553"/>
              <a:gd name="connsiteX18" fmla="*/ 336804 w 4877237"/>
              <a:gd name="connsiteY18" fmla="*/ 369690 h 5641553"/>
              <a:gd name="connsiteX19" fmla="*/ 1687022 w 4877237"/>
              <a:gd name="connsiteY19"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15258 w 4877237"/>
              <a:gd name="connsiteY7" fmla="*/ 5243754 h 5641553"/>
              <a:gd name="connsiteX8" fmla="*/ 3510127 w 4877237"/>
              <a:gd name="connsiteY8" fmla="*/ 5288400 h 5641553"/>
              <a:gd name="connsiteX9" fmla="*/ 3658238 w 4877237"/>
              <a:gd name="connsiteY9" fmla="*/ 5641549 h 5641553"/>
              <a:gd name="connsiteX10" fmla="*/ 2845674 w 4877237"/>
              <a:gd name="connsiteY10" fmla="*/ 5290843 h 5641553"/>
              <a:gd name="connsiteX11" fmla="*/ 2820308 w 4877237"/>
              <a:gd name="connsiteY11" fmla="*/ 5261823 h 5641553"/>
              <a:gd name="connsiteX12" fmla="*/ 2722542 w 4877237"/>
              <a:gd name="connsiteY12" fmla="*/ 5265294 h 5641553"/>
              <a:gd name="connsiteX13" fmla="*/ 1770504 w 4877237"/>
              <a:gd name="connsiteY13" fmla="*/ 5261011 h 5641553"/>
              <a:gd name="connsiteX14" fmla="*/ 815940 w 4877237"/>
              <a:gd name="connsiteY14" fmla="*/ 5009663 h 5641553"/>
              <a:gd name="connsiteX15" fmla="*/ 117267 w 4877237"/>
              <a:gd name="connsiteY15" fmla="*/ 3779919 h 5641553"/>
              <a:gd name="connsiteX16" fmla="*/ 1702 w 4877237"/>
              <a:gd name="connsiteY16" fmla="*/ 1784971 h 5641553"/>
              <a:gd name="connsiteX17" fmla="*/ 336804 w 4877237"/>
              <a:gd name="connsiteY17" fmla="*/ 369690 h 5641553"/>
              <a:gd name="connsiteX18" fmla="*/ 1687022 w 4877237"/>
              <a:gd name="connsiteY18"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515258 w 4877237"/>
              <a:gd name="connsiteY6" fmla="*/ 5243754 h 5641553"/>
              <a:gd name="connsiteX7" fmla="*/ 3510127 w 4877237"/>
              <a:gd name="connsiteY7" fmla="*/ 5288400 h 5641553"/>
              <a:gd name="connsiteX8" fmla="*/ 3658238 w 4877237"/>
              <a:gd name="connsiteY8" fmla="*/ 5641549 h 5641553"/>
              <a:gd name="connsiteX9" fmla="*/ 2845674 w 4877237"/>
              <a:gd name="connsiteY9" fmla="*/ 5290843 h 5641553"/>
              <a:gd name="connsiteX10" fmla="*/ 2820308 w 4877237"/>
              <a:gd name="connsiteY10" fmla="*/ 5261823 h 5641553"/>
              <a:gd name="connsiteX11" fmla="*/ 2722542 w 4877237"/>
              <a:gd name="connsiteY11" fmla="*/ 5265294 h 5641553"/>
              <a:gd name="connsiteX12" fmla="*/ 1770504 w 4877237"/>
              <a:gd name="connsiteY12" fmla="*/ 5261011 h 5641553"/>
              <a:gd name="connsiteX13" fmla="*/ 815940 w 4877237"/>
              <a:gd name="connsiteY13" fmla="*/ 5009663 h 5641553"/>
              <a:gd name="connsiteX14" fmla="*/ 117267 w 4877237"/>
              <a:gd name="connsiteY14" fmla="*/ 3779919 h 5641553"/>
              <a:gd name="connsiteX15" fmla="*/ 1702 w 4877237"/>
              <a:gd name="connsiteY15" fmla="*/ 1784971 h 5641553"/>
              <a:gd name="connsiteX16" fmla="*/ 336804 w 4877237"/>
              <a:gd name="connsiteY16" fmla="*/ 369690 h 5641553"/>
              <a:gd name="connsiteX17" fmla="*/ 1687022 w 4877237"/>
              <a:gd name="connsiteY17" fmla="*/ 50 h 564155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116764 w 4876734"/>
              <a:gd name="connsiteY14" fmla="*/ 3787239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770001 w 4876734"/>
              <a:gd name="connsiteY11" fmla="*/ 526833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08332 w 4876734"/>
              <a:gd name="connsiteY12" fmla="*/ 4953947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95008"/>
              <a:gd name="connsiteY0" fmla="*/ 7370 h 5648873"/>
              <a:gd name="connsiteX1" fmla="*/ 3318681 w 4895008"/>
              <a:gd name="connsiteY1" fmla="*/ 170365 h 5648873"/>
              <a:gd name="connsiteX2" fmla="*/ 4548748 w 4895008"/>
              <a:gd name="connsiteY2" fmla="*/ 751552 h 5648873"/>
              <a:gd name="connsiteX3" fmla="*/ 4808142 w 4895008"/>
              <a:gd name="connsiteY3" fmla="*/ 1668523 h 5648873"/>
              <a:gd name="connsiteX4" fmla="*/ 4706317 w 4895008"/>
              <a:gd name="connsiteY4" fmla="*/ 4248850 h 5648873"/>
              <a:gd name="connsiteX5" fmla="*/ 3514755 w 4895008"/>
              <a:gd name="connsiteY5" fmla="*/ 5251074 h 5648873"/>
              <a:gd name="connsiteX6" fmla="*/ 3509624 w 4895008"/>
              <a:gd name="connsiteY6" fmla="*/ 5295720 h 5648873"/>
              <a:gd name="connsiteX7" fmla="*/ 3657735 w 4895008"/>
              <a:gd name="connsiteY7" fmla="*/ 5648869 h 5648873"/>
              <a:gd name="connsiteX8" fmla="*/ 2845171 w 4895008"/>
              <a:gd name="connsiteY8" fmla="*/ 5298163 h 5648873"/>
              <a:gd name="connsiteX9" fmla="*/ 2819805 w 4895008"/>
              <a:gd name="connsiteY9" fmla="*/ 5269143 h 5648873"/>
              <a:gd name="connsiteX10" fmla="*/ 1868109 w 4895008"/>
              <a:gd name="connsiteY10" fmla="*/ 5289191 h 5648873"/>
              <a:gd name="connsiteX11" fmla="*/ 808332 w 4895008"/>
              <a:gd name="connsiteY11" fmla="*/ 4953947 h 5648873"/>
              <a:gd name="connsiteX12" fmla="*/ 91972 w 4895008"/>
              <a:gd name="connsiteY12" fmla="*/ 3785123 h 5648873"/>
              <a:gd name="connsiteX13" fmla="*/ 1199 w 4895008"/>
              <a:gd name="connsiteY13" fmla="*/ 1792291 h 5648873"/>
              <a:gd name="connsiteX14" fmla="*/ 445748 w 4895008"/>
              <a:gd name="connsiteY14" fmla="*/ 411323 h 5648873"/>
              <a:gd name="connsiteX15" fmla="*/ 1686519 w 4895008"/>
              <a:gd name="connsiteY15" fmla="*/ 7370 h 5648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895008" h="5648873">
                <a:moveTo>
                  <a:pt x="1686519" y="7370"/>
                </a:moveTo>
                <a:cubicBezTo>
                  <a:pt x="2165341" y="-32790"/>
                  <a:pt x="2948273" y="101042"/>
                  <a:pt x="3318681" y="170365"/>
                </a:cubicBezTo>
                <a:cubicBezTo>
                  <a:pt x="4323032" y="354108"/>
                  <a:pt x="4382005" y="411920"/>
                  <a:pt x="4548748" y="751552"/>
                </a:cubicBezTo>
                <a:cubicBezTo>
                  <a:pt x="4697049" y="1163453"/>
                  <a:pt x="4708493" y="1199701"/>
                  <a:pt x="4808142" y="1668523"/>
                </a:cubicBezTo>
                <a:cubicBezTo>
                  <a:pt x="4948374" y="2755090"/>
                  <a:pt x="4921881" y="3651758"/>
                  <a:pt x="4706317" y="4248850"/>
                </a:cubicBezTo>
                <a:cubicBezTo>
                  <a:pt x="4490753" y="4845942"/>
                  <a:pt x="3714204" y="5076596"/>
                  <a:pt x="3514755" y="5251074"/>
                </a:cubicBezTo>
                <a:lnTo>
                  <a:pt x="3509624" y="5295720"/>
                </a:lnTo>
                <a:cubicBezTo>
                  <a:pt x="3554663" y="5575558"/>
                  <a:pt x="3702470" y="5648392"/>
                  <a:pt x="3657735" y="5648869"/>
                </a:cubicBezTo>
                <a:cubicBezTo>
                  <a:pt x="3549823" y="5650021"/>
                  <a:pt x="3002334" y="5450329"/>
                  <a:pt x="2845171" y="5298163"/>
                </a:cubicBezTo>
                <a:lnTo>
                  <a:pt x="2819805" y="5269143"/>
                </a:lnTo>
                <a:cubicBezTo>
                  <a:pt x="2502573" y="5275826"/>
                  <a:pt x="2203354" y="5341724"/>
                  <a:pt x="1868109" y="5289191"/>
                </a:cubicBezTo>
                <a:cubicBezTo>
                  <a:pt x="1532864" y="5236658"/>
                  <a:pt x="1104355" y="5204625"/>
                  <a:pt x="808332" y="4953947"/>
                </a:cubicBezTo>
                <a:cubicBezTo>
                  <a:pt x="512309" y="4703269"/>
                  <a:pt x="308594" y="4469411"/>
                  <a:pt x="91972" y="3785123"/>
                </a:cubicBezTo>
                <a:cubicBezTo>
                  <a:pt x="-34378" y="3125130"/>
                  <a:pt x="8985" y="2549529"/>
                  <a:pt x="1199" y="1792291"/>
                </a:cubicBezTo>
                <a:cubicBezTo>
                  <a:pt x="-23043" y="890799"/>
                  <a:pt x="327087" y="612546"/>
                  <a:pt x="445748" y="411323"/>
                </a:cubicBezTo>
                <a:cubicBezTo>
                  <a:pt x="628194" y="125556"/>
                  <a:pt x="1207697" y="47530"/>
                  <a:pt x="1686519" y="7370"/>
                </a:cubicBezTo>
                <a:close/>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37" name="Freeform: Shape 1036">
            <a:extLst>
              <a:ext uri="{FF2B5EF4-FFF2-40B4-BE49-F238E27FC236}">
                <a16:creationId xmlns:a16="http://schemas.microsoft.com/office/drawing/2014/main" id="{3F73B9C9-A160-4E92-89A0-667A53CD7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92712" flipH="1">
            <a:off x="6891488" y="428517"/>
            <a:ext cx="4895008" cy="5648873"/>
          </a:xfrm>
          <a:custGeom>
            <a:avLst/>
            <a:gdLst>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70634 w 4877237"/>
              <a:gd name="connsiteY8" fmla="*/ 5225757 h 5641553"/>
              <a:gd name="connsiteX9" fmla="*/ 3515258 w 4877237"/>
              <a:gd name="connsiteY9" fmla="*/ 5243754 h 5641553"/>
              <a:gd name="connsiteX10" fmla="*/ 3510127 w 4877237"/>
              <a:gd name="connsiteY10" fmla="*/ 5288400 h 5641553"/>
              <a:gd name="connsiteX11" fmla="*/ 3658238 w 4877237"/>
              <a:gd name="connsiteY11" fmla="*/ 5641549 h 5641553"/>
              <a:gd name="connsiteX12" fmla="*/ 2845674 w 4877237"/>
              <a:gd name="connsiteY12" fmla="*/ 5290843 h 5641553"/>
              <a:gd name="connsiteX13" fmla="*/ 2820308 w 4877237"/>
              <a:gd name="connsiteY13" fmla="*/ 5261823 h 5641553"/>
              <a:gd name="connsiteX14" fmla="*/ 2722542 w 4877237"/>
              <a:gd name="connsiteY14" fmla="*/ 5265294 h 5641553"/>
              <a:gd name="connsiteX15" fmla="*/ 1770504 w 4877237"/>
              <a:gd name="connsiteY15" fmla="*/ 5261011 h 5641553"/>
              <a:gd name="connsiteX16" fmla="*/ 815940 w 4877237"/>
              <a:gd name="connsiteY16" fmla="*/ 5009663 h 5641553"/>
              <a:gd name="connsiteX17" fmla="*/ 117267 w 4877237"/>
              <a:gd name="connsiteY17" fmla="*/ 3779919 h 5641553"/>
              <a:gd name="connsiteX18" fmla="*/ 1702 w 4877237"/>
              <a:gd name="connsiteY18" fmla="*/ 1784971 h 5641553"/>
              <a:gd name="connsiteX19" fmla="*/ 336804 w 4877237"/>
              <a:gd name="connsiteY19" fmla="*/ 369690 h 5641553"/>
              <a:gd name="connsiteX20" fmla="*/ 1687022 w 4877237"/>
              <a:gd name="connsiteY20"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15258 w 4877237"/>
              <a:gd name="connsiteY8" fmla="*/ 5243754 h 5641553"/>
              <a:gd name="connsiteX9" fmla="*/ 3510127 w 4877237"/>
              <a:gd name="connsiteY9" fmla="*/ 5288400 h 5641553"/>
              <a:gd name="connsiteX10" fmla="*/ 3658238 w 4877237"/>
              <a:gd name="connsiteY10" fmla="*/ 5641549 h 5641553"/>
              <a:gd name="connsiteX11" fmla="*/ 2845674 w 4877237"/>
              <a:gd name="connsiteY11" fmla="*/ 5290843 h 5641553"/>
              <a:gd name="connsiteX12" fmla="*/ 2820308 w 4877237"/>
              <a:gd name="connsiteY12" fmla="*/ 5261823 h 5641553"/>
              <a:gd name="connsiteX13" fmla="*/ 2722542 w 4877237"/>
              <a:gd name="connsiteY13" fmla="*/ 5265294 h 5641553"/>
              <a:gd name="connsiteX14" fmla="*/ 1770504 w 4877237"/>
              <a:gd name="connsiteY14" fmla="*/ 5261011 h 5641553"/>
              <a:gd name="connsiteX15" fmla="*/ 815940 w 4877237"/>
              <a:gd name="connsiteY15" fmla="*/ 5009663 h 5641553"/>
              <a:gd name="connsiteX16" fmla="*/ 117267 w 4877237"/>
              <a:gd name="connsiteY16" fmla="*/ 3779919 h 5641553"/>
              <a:gd name="connsiteX17" fmla="*/ 1702 w 4877237"/>
              <a:gd name="connsiteY17" fmla="*/ 1784971 h 5641553"/>
              <a:gd name="connsiteX18" fmla="*/ 336804 w 4877237"/>
              <a:gd name="connsiteY18" fmla="*/ 369690 h 5641553"/>
              <a:gd name="connsiteX19" fmla="*/ 1687022 w 4877237"/>
              <a:gd name="connsiteY19"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15258 w 4877237"/>
              <a:gd name="connsiteY7" fmla="*/ 5243754 h 5641553"/>
              <a:gd name="connsiteX8" fmla="*/ 3510127 w 4877237"/>
              <a:gd name="connsiteY8" fmla="*/ 5288400 h 5641553"/>
              <a:gd name="connsiteX9" fmla="*/ 3658238 w 4877237"/>
              <a:gd name="connsiteY9" fmla="*/ 5641549 h 5641553"/>
              <a:gd name="connsiteX10" fmla="*/ 2845674 w 4877237"/>
              <a:gd name="connsiteY10" fmla="*/ 5290843 h 5641553"/>
              <a:gd name="connsiteX11" fmla="*/ 2820308 w 4877237"/>
              <a:gd name="connsiteY11" fmla="*/ 5261823 h 5641553"/>
              <a:gd name="connsiteX12" fmla="*/ 2722542 w 4877237"/>
              <a:gd name="connsiteY12" fmla="*/ 5265294 h 5641553"/>
              <a:gd name="connsiteX13" fmla="*/ 1770504 w 4877237"/>
              <a:gd name="connsiteY13" fmla="*/ 5261011 h 5641553"/>
              <a:gd name="connsiteX14" fmla="*/ 815940 w 4877237"/>
              <a:gd name="connsiteY14" fmla="*/ 5009663 h 5641553"/>
              <a:gd name="connsiteX15" fmla="*/ 117267 w 4877237"/>
              <a:gd name="connsiteY15" fmla="*/ 3779919 h 5641553"/>
              <a:gd name="connsiteX16" fmla="*/ 1702 w 4877237"/>
              <a:gd name="connsiteY16" fmla="*/ 1784971 h 5641553"/>
              <a:gd name="connsiteX17" fmla="*/ 336804 w 4877237"/>
              <a:gd name="connsiteY17" fmla="*/ 369690 h 5641553"/>
              <a:gd name="connsiteX18" fmla="*/ 1687022 w 4877237"/>
              <a:gd name="connsiteY18"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515258 w 4877237"/>
              <a:gd name="connsiteY6" fmla="*/ 5243754 h 5641553"/>
              <a:gd name="connsiteX7" fmla="*/ 3510127 w 4877237"/>
              <a:gd name="connsiteY7" fmla="*/ 5288400 h 5641553"/>
              <a:gd name="connsiteX8" fmla="*/ 3658238 w 4877237"/>
              <a:gd name="connsiteY8" fmla="*/ 5641549 h 5641553"/>
              <a:gd name="connsiteX9" fmla="*/ 2845674 w 4877237"/>
              <a:gd name="connsiteY9" fmla="*/ 5290843 h 5641553"/>
              <a:gd name="connsiteX10" fmla="*/ 2820308 w 4877237"/>
              <a:gd name="connsiteY10" fmla="*/ 5261823 h 5641553"/>
              <a:gd name="connsiteX11" fmla="*/ 2722542 w 4877237"/>
              <a:gd name="connsiteY11" fmla="*/ 5265294 h 5641553"/>
              <a:gd name="connsiteX12" fmla="*/ 1770504 w 4877237"/>
              <a:gd name="connsiteY12" fmla="*/ 5261011 h 5641553"/>
              <a:gd name="connsiteX13" fmla="*/ 815940 w 4877237"/>
              <a:gd name="connsiteY13" fmla="*/ 5009663 h 5641553"/>
              <a:gd name="connsiteX14" fmla="*/ 117267 w 4877237"/>
              <a:gd name="connsiteY14" fmla="*/ 3779919 h 5641553"/>
              <a:gd name="connsiteX15" fmla="*/ 1702 w 4877237"/>
              <a:gd name="connsiteY15" fmla="*/ 1784971 h 5641553"/>
              <a:gd name="connsiteX16" fmla="*/ 336804 w 4877237"/>
              <a:gd name="connsiteY16" fmla="*/ 369690 h 5641553"/>
              <a:gd name="connsiteX17" fmla="*/ 1687022 w 4877237"/>
              <a:gd name="connsiteY17" fmla="*/ 50 h 564155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116764 w 4876734"/>
              <a:gd name="connsiteY14" fmla="*/ 3787239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770001 w 4876734"/>
              <a:gd name="connsiteY11" fmla="*/ 526833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08332 w 4876734"/>
              <a:gd name="connsiteY12" fmla="*/ 4953947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95008"/>
              <a:gd name="connsiteY0" fmla="*/ 7370 h 5648873"/>
              <a:gd name="connsiteX1" fmla="*/ 3318681 w 4895008"/>
              <a:gd name="connsiteY1" fmla="*/ 170365 h 5648873"/>
              <a:gd name="connsiteX2" fmla="*/ 4548748 w 4895008"/>
              <a:gd name="connsiteY2" fmla="*/ 751552 h 5648873"/>
              <a:gd name="connsiteX3" fmla="*/ 4808142 w 4895008"/>
              <a:gd name="connsiteY3" fmla="*/ 1668523 h 5648873"/>
              <a:gd name="connsiteX4" fmla="*/ 4706317 w 4895008"/>
              <a:gd name="connsiteY4" fmla="*/ 4248850 h 5648873"/>
              <a:gd name="connsiteX5" fmla="*/ 3514755 w 4895008"/>
              <a:gd name="connsiteY5" fmla="*/ 5251074 h 5648873"/>
              <a:gd name="connsiteX6" fmla="*/ 3509624 w 4895008"/>
              <a:gd name="connsiteY6" fmla="*/ 5295720 h 5648873"/>
              <a:gd name="connsiteX7" fmla="*/ 3657735 w 4895008"/>
              <a:gd name="connsiteY7" fmla="*/ 5648869 h 5648873"/>
              <a:gd name="connsiteX8" fmla="*/ 2845171 w 4895008"/>
              <a:gd name="connsiteY8" fmla="*/ 5298163 h 5648873"/>
              <a:gd name="connsiteX9" fmla="*/ 2819805 w 4895008"/>
              <a:gd name="connsiteY9" fmla="*/ 5269143 h 5648873"/>
              <a:gd name="connsiteX10" fmla="*/ 1868109 w 4895008"/>
              <a:gd name="connsiteY10" fmla="*/ 5289191 h 5648873"/>
              <a:gd name="connsiteX11" fmla="*/ 808332 w 4895008"/>
              <a:gd name="connsiteY11" fmla="*/ 4953947 h 5648873"/>
              <a:gd name="connsiteX12" fmla="*/ 91972 w 4895008"/>
              <a:gd name="connsiteY12" fmla="*/ 3785123 h 5648873"/>
              <a:gd name="connsiteX13" fmla="*/ 1199 w 4895008"/>
              <a:gd name="connsiteY13" fmla="*/ 1792291 h 5648873"/>
              <a:gd name="connsiteX14" fmla="*/ 445748 w 4895008"/>
              <a:gd name="connsiteY14" fmla="*/ 411323 h 5648873"/>
              <a:gd name="connsiteX15" fmla="*/ 1686519 w 4895008"/>
              <a:gd name="connsiteY15" fmla="*/ 7370 h 5648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895008" h="5648873">
                <a:moveTo>
                  <a:pt x="1686519" y="7370"/>
                </a:moveTo>
                <a:cubicBezTo>
                  <a:pt x="2165341" y="-32790"/>
                  <a:pt x="2948273" y="101042"/>
                  <a:pt x="3318681" y="170365"/>
                </a:cubicBezTo>
                <a:cubicBezTo>
                  <a:pt x="4323032" y="354108"/>
                  <a:pt x="4382005" y="411920"/>
                  <a:pt x="4548748" y="751552"/>
                </a:cubicBezTo>
                <a:cubicBezTo>
                  <a:pt x="4697049" y="1163453"/>
                  <a:pt x="4708493" y="1199701"/>
                  <a:pt x="4808142" y="1668523"/>
                </a:cubicBezTo>
                <a:cubicBezTo>
                  <a:pt x="4948374" y="2755090"/>
                  <a:pt x="4921881" y="3651758"/>
                  <a:pt x="4706317" y="4248850"/>
                </a:cubicBezTo>
                <a:cubicBezTo>
                  <a:pt x="4490753" y="4845942"/>
                  <a:pt x="3714204" y="5076596"/>
                  <a:pt x="3514755" y="5251074"/>
                </a:cubicBezTo>
                <a:lnTo>
                  <a:pt x="3509624" y="5295720"/>
                </a:lnTo>
                <a:cubicBezTo>
                  <a:pt x="3554663" y="5575558"/>
                  <a:pt x="3702470" y="5648392"/>
                  <a:pt x="3657735" y="5648869"/>
                </a:cubicBezTo>
                <a:cubicBezTo>
                  <a:pt x="3549823" y="5650021"/>
                  <a:pt x="3002334" y="5450329"/>
                  <a:pt x="2845171" y="5298163"/>
                </a:cubicBezTo>
                <a:lnTo>
                  <a:pt x="2819805" y="5269143"/>
                </a:lnTo>
                <a:cubicBezTo>
                  <a:pt x="2502573" y="5275826"/>
                  <a:pt x="2203354" y="5341724"/>
                  <a:pt x="1868109" y="5289191"/>
                </a:cubicBezTo>
                <a:cubicBezTo>
                  <a:pt x="1532864" y="5236658"/>
                  <a:pt x="1104355" y="5204625"/>
                  <a:pt x="808332" y="4953947"/>
                </a:cubicBezTo>
                <a:cubicBezTo>
                  <a:pt x="512309" y="4703269"/>
                  <a:pt x="308594" y="4469411"/>
                  <a:pt x="91972" y="3785123"/>
                </a:cubicBezTo>
                <a:cubicBezTo>
                  <a:pt x="-34378" y="3125130"/>
                  <a:pt x="8985" y="2549529"/>
                  <a:pt x="1199" y="1792291"/>
                </a:cubicBezTo>
                <a:cubicBezTo>
                  <a:pt x="-23043" y="890799"/>
                  <a:pt x="327087" y="612546"/>
                  <a:pt x="445748" y="411323"/>
                </a:cubicBezTo>
                <a:cubicBezTo>
                  <a:pt x="628194" y="125556"/>
                  <a:pt x="1207697" y="47530"/>
                  <a:pt x="1686519" y="7370"/>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2D205C4-2736-034A-E2D2-C3D205C53A36}"/>
              </a:ext>
            </a:extLst>
          </p:cNvPr>
          <p:cNvSpPr>
            <a:spLocks noGrp="1"/>
          </p:cNvSpPr>
          <p:nvPr>
            <p:ph type="title"/>
          </p:nvPr>
        </p:nvSpPr>
        <p:spPr>
          <a:xfrm>
            <a:off x="7301630" y="1052938"/>
            <a:ext cx="4085972" cy="1635235"/>
          </a:xfrm>
        </p:spPr>
        <p:txBody>
          <a:bodyPr>
            <a:normAutofit/>
          </a:bodyPr>
          <a:lstStyle/>
          <a:p>
            <a:pPr algn="ctr"/>
            <a:r>
              <a:rPr lang="en-GB" dirty="0"/>
              <a:t>Phonics</a:t>
            </a:r>
            <a:endParaRPr lang="en-GB"/>
          </a:p>
        </p:txBody>
      </p:sp>
      <p:sp>
        <p:nvSpPr>
          <p:cNvPr id="3" name="Content Placeholder 2">
            <a:extLst>
              <a:ext uri="{FF2B5EF4-FFF2-40B4-BE49-F238E27FC236}">
                <a16:creationId xmlns:a16="http://schemas.microsoft.com/office/drawing/2014/main" id="{AC2EE374-0F1E-64E7-4161-5CFAC959C774}"/>
              </a:ext>
            </a:extLst>
          </p:cNvPr>
          <p:cNvSpPr>
            <a:spLocks noGrp="1"/>
          </p:cNvSpPr>
          <p:nvPr>
            <p:ph idx="1"/>
          </p:nvPr>
        </p:nvSpPr>
        <p:spPr>
          <a:xfrm>
            <a:off x="7488107" y="2731305"/>
            <a:ext cx="3713019" cy="2692891"/>
          </a:xfrm>
        </p:spPr>
        <p:txBody>
          <a:bodyPr>
            <a:normAutofit/>
          </a:bodyPr>
          <a:lstStyle/>
          <a:p>
            <a:pPr algn="ctr"/>
            <a:r>
              <a:rPr lang="en-GB" dirty="0"/>
              <a:t>We use Bug Club Phonics and Bug Club Reading. Your child will come home with a copy of the sound and picture associations we use soon.</a:t>
            </a:r>
            <a:endParaRPr lang="en-GB"/>
          </a:p>
        </p:txBody>
      </p:sp>
    </p:spTree>
    <p:extLst>
      <p:ext uri="{BB962C8B-B14F-4D97-AF65-F5344CB8AC3E}">
        <p14:creationId xmlns:p14="http://schemas.microsoft.com/office/powerpoint/2010/main" val="2423308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B20DF01A-DAD0-4D16-BEDE-ED085CCC3B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Next 200 high frequency word list joined">
            <a:extLst>
              <a:ext uri="{FF2B5EF4-FFF2-40B4-BE49-F238E27FC236}">
                <a16:creationId xmlns:a16="http://schemas.microsoft.com/office/drawing/2014/main" id="{8CDB4117-A4BC-6B14-5CD5-3359EFA12A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4199" r="1" b="18575"/>
          <a:stretch/>
        </p:blipFill>
        <p:spPr bwMode="auto">
          <a:xfrm>
            <a:off x="357120" y="391301"/>
            <a:ext cx="7228864" cy="5847184"/>
          </a:xfrm>
          <a:custGeom>
            <a:avLst/>
            <a:gdLst/>
            <a:ahLst/>
            <a:cxnLst/>
            <a:rect l="l" t="t" r="r" b="b"/>
            <a:pathLst>
              <a:path w="7503702" h="6405387">
                <a:moveTo>
                  <a:pt x="526155" y="35"/>
                </a:moveTo>
                <a:cubicBezTo>
                  <a:pt x="696890" y="424"/>
                  <a:pt x="910822" y="4062"/>
                  <a:pt x="1101865" y="9135"/>
                </a:cubicBezTo>
                <a:lnTo>
                  <a:pt x="6538681" y="39665"/>
                </a:lnTo>
                <a:lnTo>
                  <a:pt x="7503702" y="68449"/>
                </a:lnTo>
                <a:lnTo>
                  <a:pt x="7503702" y="6373015"/>
                </a:lnTo>
                <a:lnTo>
                  <a:pt x="7349407" y="6372590"/>
                </a:lnTo>
                <a:cubicBezTo>
                  <a:pt x="5503660" y="6369608"/>
                  <a:pt x="2945004" y="6405387"/>
                  <a:pt x="1220576" y="6405387"/>
                </a:cubicBezTo>
                <a:cubicBezTo>
                  <a:pt x="732036" y="6374856"/>
                  <a:pt x="383078" y="6405388"/>
                  <a:pt x="48079" y="6374856"/>
                </a:cubicBezTo>
                <a:cubicBezTo>
                  <a:pt x="-54281" y="4308922"/>
                  <a:pt x="24815" y="1433916"/>
                  <a:pt x="117871" y="131259"/>
                </a:cubicBezTo>
                <a:cubicBezTo>
                  <a:pt x="125872" y="-28778"/>
                  <a:pt x="119241" y="23587"/>
                  <a:pt x="279761" y="3233"/>
                </a:cubicBezTo>
                <a:cubicBezTo>
                  <a:pt x="336825" y="737"/>
                  <a:pt x="423715" y="-199"/>
                  <a:pt x="526155" y="35"/>
                </a:cubicBezTo>
                <a:close/>
              </a:path>
            </a:pathLst>
          </a:custGeom>
          <a:noFill/>
          <a:extLst>
            <a:ext uri="{909E8E84-426E-40DD-AFC4-6F175D3DCCD1}">
              <a14:hiddenFill xmlns:a14="http://schemas.microsoft.com/office/drawing/2010/main">
                <a:solidFill>
                  <a:srgbClr val="FFFFFF"/>
                </a:solidFill>
              </a14:hiddenFill>
            </a:ext>
          </a:extLst>
        </p:spPr>
      </p:pic>
      <p:sp>
        <p:nvSpPr>
          <p:cNvPr id="2057" name="Freeform: Shape 2056">
            <a:extLst>
              <a:ext uri="{FF2B5EF4-FFF2-40B4-BE49-F238E27FC236}">
                <a16:creationId xmlns:a16="http://schemas.microsoft.com/office/drawing/2014/main" id="{99B7B539-E79B-44C5-8319-9CE01F87F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57119" y="391300"/>
            <a:ext cx="7228863" cy="5847183"/>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0682" h="6405386">
                <a:moveTo>
                  <a:pt x="7142118" y="6405352"/>
                </a:moveTo>
                <a:cubicBezTo>
                  <a:pt x="6967357" y="6404963"/>
                  <a:pt x="6748379" y="6401325"/>
                  <a:pt x="6552830" y="6396252"/>
                </a:cubicBezTo>
                <a:lnTo>
                  <a:pt x="987782" y="6365722"/>
                </a:lnTo>
                <a:lnTo>
                  <a:pt x="0" y="6336938"/>
                </a:lnTo>
                <a:lnTo>
                  <a:pt x="0" y="32372"/>
                </a:lnTo>
                <a:lnTo>
                  <a:pt x="157934" y="32797"/>
                </a:lnTo>
                <a:cubicBezTo>
                  <a:pt x="2047215" y="35779"/>
                  <a:pt x="4666218" y="0"/>
                  <a:pt x="6431319" y="0"/>
                </a:cubicBezTo>
                <a:cubicBezTo>
                  <a:pt x="6931382" y="30531"/>
                  <a:pt x="7288570" y="-1"/>
                  <a:pt x="7631470" y="30531"/>
                </a:cubicBezTo>
                <a:cubicBezTo>
                  <a:pt x="7736245" y="2096465"/>
                  <a:pt x="7655283" y="4971471"/>
                  <a:pt x="7560032" y="6274128"/>
                </a:cubicBezTo>
                <a:cubicBezTo>
                  <a:pt x="7551842" y="6434165"/>
                  <a:pt x="7558630" y="6381800"/>
                  <a:pt x="7394324" y="6402154"/>
                </a:cubicBezTo>
                <a:cubicBezTo>
                  <a:pt x="7335914" y="6404650"/>
                  <a:pt x="7246975" y="6405586"/>
                  <a:pt x="7142118" y="6405352"/>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59" name="Freeform: Shape 2058">
            <a:extLst>
              <a:ext uri="{FF2B5EF4-FFF2-40B4-BE49-F238E27FC236}">
                <a16:creationId xmlns:a16="http://schemas.microsoft.com/office/drawing/2014/main" id="{1979858C-A26E-4B53-9728-5EC82E0E9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92712" flipH="1">
            <a:off x="6869718" y="475165"/>
            <a:ext cx="4895008" cy="5648873"/>
          </a:xfrm>
          <a:custGeom>
            <a:avLst/>
            <a:gdLst>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70634 w 4877237"/>
              <a:gd name="connsiteY8" fmla="*/ 5225757 h 5641553"/>
              <a:gd name="connsiteX9" fmla="*/ 3515258 w 4877237"/>
              <a:gd name="connsiteY9" fmla="*/ 5243754 h 5641553"/>
              <a:gd name="connsiteX10" fmla="*/ 3510127 w 4877237"/>
              <a:gd name="connsiteY10" fmla="*/ 5288400 h 5641553"/>
              <a:gd name="connsiteX11" fmla="*/ 3658238 w 4877237"/>
              <a:gd name="connsiteY11" fmla="*/ 5641549 h 5641553"/>
              <a:gd name="connsiteX12" fmla="*/ 2845674 w 4877237"/>
              <a:gd name="connsiteY12" fmla="*/ 5290843 h 5641553"/>
              <a:gd name="connsiteX13" fmla="*/ 2820308 w 4877237"/>
              <a:gd name="connsiteY13" fmla="*/ 5261823 h 5641553"/>
              <a:gd name="connsiteX14" fmla="*/ 2722542 w 4877237"/>
              <a:gd name="connsiteY14" fmla="*/ 5265294 h 5641553"/>
              <a:gd name="connsiteX15" fmla="*/ 1770504 w 4877237"/>
              <a:gd name="connsiteY15" fmla="*/ 5261011 h 5641553"/>
              <a:gd name="connsiteX16" fmla="*/ 815940 w 4877237"/>
              <a:gd name="connsiteY16" fmla="*/ 5009663 h 5641553"/>
              <a:gd name="connsiteX17" fmla="*/ 117267 w 4877237"/>
              <a:gd name="connsiteY17" fmla="*/ 3779919 h 5641553"/>
              <a:gd name="connsiteX18" fmla="*/ 1702 w 4877237"/>
              <a:gd name="connsiteY18" fmla="*/ 1784971 h 5641553"/>
              <a:gd name="connsiteX19" fmla="*/ 336804 w 4877237"/>
              <a:gd name="connsiteY19" fmla="*/ 369690 h 5641553"/>
              <a:gd name="connsiteX20" fmla="*/ 1687022 w 4877237"/>
              <a:gd name="connsiteY20"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15258 w 4877237"/>
              <a:gd name="connsiteY8" fmla="*/ 5243754 h 5641553"/>
              <a:gd name="connsiteX9" fmla="*/ 3510127 w 4877237"/>
              <a:gd name="connsiteY9" fmla="*/ 5288400 h 5641553"/>
              <a:gd name="connsiteX10" fmla="*/ 3658238 w 4877237"/>
              <a:gd name="connsiteY10" fmla="*/ 5641549 h 5641553"/>
              <a:gd name="connsiteX11" fmla="*/ 2845674 w 4877237"/>
              <a:gd name="connsiteY11" fmla="*/ 5290843 h 5641553"/>
              <a:gd name="connsiteX12" fmla="*/ 2820308 w 4877237"/>
              <a:gd name="connsiteY12" fmla="*/ 5261823 h 5641553"/>
              <a:gd name="connsiteX13" fmla="*/ 2722542 w 4877237"/>
              <a:gd name="connsiteY13" fmla="*/ 5265294 h 5641553"/>
              <a:gd name="connsiteX14" fmla="*/ 1770504 w 4877237"/>
              <a:gd name="connsiteY14" fmla="*/ 5261011 h 5641553"/>
              <a:gd name="connsiteX15" fmla="*/ 815940 w 4877237"/>
              <a:gd name="connsiteY15" fmla="*/ 5009663 h 5641553"/>
              <a:gd name="connsiteX16" fmla="*/ 117267 w 4877237"/>
              <a:gd name="connsiteY16" fmla="*/ 3779919 h 5641553"/>
              <a:gd name="connsiteX17" fmla="*/ 1702 w 4877237"/>
              <a:gd name="connsiteY17" fmla="*/ 1784971 h 5641553"/>
              <a:gd name="connsiteX18" fmla="*/ 336804 w 4877237"/>
              <a:gd name="connsiteY18" fmla="*/ 369690 h 5641553"/>
              <a:gd name="connsiteX19" fmla="*/ 1687022 w 4877237"/>
              <a:gd name="connsiteY19"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15258 w 4877237"/>
              <a:gd name="connsiteY7" fmla="*/ 5243754 h 5641553"/>
              <a:gd name="connsiteX8" fmla="*/ 3510127 w 4877237"/>
              <a:gd name="connsiteY8" fmla="*/ 5288400 h 5641553"/>
              <a:gd name="connsiteX9" fmla="*/ 3658238 w 4877237"/>
              <a:gd name="connsiteY9" fmla="*/ 5641549 h 5641553"/>
              <a:gd name="connsiteX10" fmla="*/ 2845674 w 4877237"/>
              <a:gd name="connsiteY10" fmla="*/ 5290843 h 5641553"/>
              <a:gd name="connsiteX11" fmla="*/ 2820308 w 4877237"/>
              <a:gd name="connsiteY11" fmla="*/ 5261823 h 5641553"/>
              <a:gd name="connsiteX12" fmla="*/ 2722542 w 4877237"/>
              <a:gd name="connsiteY12" fmla="*/ 5265294 h 5641553"/>
              <a:gd name="connsiteX13" fmla="*/ 1770504 w 4877237"/>
              <a:gd name="connsiteY13" fmla="*/ 5261011 h 5641553"/>
              <a:gd name="connsiteX14" fmla="*/ 815940 w 4877237"/>
              <a:gd name="connsiteY14" fmla="*/ 5009663 h 5641553"/>
              <a:gd name="connsiteX15" fmla="*/ 117267 w 4877237"/>
              <a:gd name="connsiteY15" fmla="*/ 3779919 h 5641553"/>
              <a:gd name="connsiteX16" fmla="*/ 1702 w 4877237"/>
              <a:gd name="connsiteY16" fmla="*/ 1784971 h 5641553"/>
              <a:gd name="connsiteX17" fmla="*/ 336804 w 4877237"/>
              <a:gd name="connsiteY17" fmla="*/ 369690 h 5641553"/>
              <a:gd name="connsiteX18" fmla="*/ 1687022 w 4877237"/>
              <a:gd name="connsiteY18"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515258 w 4877237"/>
              <a:gd name="connsiteY6" fmla="*/ 5243754 h 5641553"/>
              <a:gd name="connsiteX7" fmla="*/ 3510127 w 4877237"/>
              <a:gd name="connsiteY7" fmla="*/ 5288400 h 5641553"/>
              <a:gd name="connsiteX8" fmla="*/ 3658238 w 4877237"/>
              <a:gd name="connsiteY8" fmla="*/ 5641549 h 5641553"/>
              <a:gd name="connsiteX9" fmla="*/ 2845674 w 4877237"/>
              <a:gd name="connsiteY9" fmla="*/ 5290843 h 5641553"/>
              <a:gd name="connsiteX10" fmla="*/ 2820308 w 4877237"/>
              <a:gd name="connsiteY10" fmla="*/ 5261823 h 5641553"/>
              <a:gd name="connsiteX11" fmla="*/ 2722542 w 4877237"/>
              <a:gd name="connsiteY11" fmla="*/ 5265294 h 5641553"/>
              <a:gd name="connsiteX12" fmla="*/ 1770504 w 4877237"/>
              <a:gd name="connsiteY12" fmla="*/ 5261011 h 5641553"/>
              <a:gd name="connsiteX13" fmla="*/ 815940 w 4877237"/>
              <a:gd name="connsiteY13" fmla="*/ 5009663 h 5641553"/>
              <a:gd name="connsiteX14" fmla="*/ 117267 w 4877237"/>
              <a:gd name="connsiteY14" fmla="*/ 3779919 h 5641553"/>
              <a:gd name="connsiteX15" fmla="*/ 1702 w 4877237"/>
              <a:gd name="connsiteY15" fmla="*/ 1784971 h 5641553"/>
              <a:gd name="connsiteX16" fmla="*/ 336804 w 4877237"/>
              <a:gd name="connsiteY16" fmla="*/ 369690 h 5641553"/>
              <a:gd name="connsiteX17" fmla="*/ 1687022 w 4877237"/>
              <a:gd name="connsiteY17" fmla="*/ 50 h 564155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116764 w 4876734"/>
              <a:gd name="connsiteY14" fmla="*/ 3787239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770001 w 4876734"/>
              <a:gd name="connsiteY11" fmla="*/ 526833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08332 w 4876734"/>
              <a:gd name="connsiteY12" fmla="*/ 4953947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95008"/>
              <a:gd name="connsiteY0" fmla="*/ 7370 h 5648873"/>
              <a:gd name="connsiteX1" fmla="*/ 3318681 w 4895008"/>
              <a:gd name="connsiteY1" fmla="*/ 170365 h 5648873"/>
              <a:gd name="connsiteX2" fmla="*/ 4548748 w 4895008"/>
              <a:gd name="connsiteY2" fmla="*/ 751552 h 5648873"/>
              <a:gd name="connsiteX3" fmla="*/ 4808142 w 4895008"/>
              <a:gd name="connsiteY3" fmla="*/ 1668523 h 5648873"/>
              <a:gd name="connsiteX4" fmla="*/ 4706317 w 4895008"/>
              <a:gd name="connsiteY4" fmla="*/ 4248850 h 5648873"/>
              <a:gd name="connsiteX5" fmla="*/ 3514755 w 4895008"/>
              <a:gd name="connsiteY5" fmla="*/ 5251074 h 5648873"/>
              <a:gd name="connsiteX6" fmla="*/ 3509624 w 4895008"/>
              <a:gd name="connsiteY6" fmla="*/ 5295720 h 5648873"/>
              <a:gd name="connsiteX7" fmla="*/ 3657735 w 4895008"/>
              <a:gd name="connsiteY7" fmla="*/ 5648869 h 5648873"/>
              <a:gd name="connsiteX8" fmla="*/ 2845171 w 4895008"/>
              <a:gd name="connsiteY8" fmla="*/ 5298163 h 5648873"/>
              <a:gd name="connsiteX9" fmla="*/ 2819805 w 4895008"/>
              <a:gd name="connsiteY9" fmla="*/ 5269143 h 5648873"/>
              <a:gd name="connsiteX10" fmla="*/ 1868109 w 4895008"/>
              <a:gd name="connsiteY10" fmla="*/ 5289191 h 5648873"/>
              <a:gd name="connsiteX11" fmla="*/ 808332 w 4895008"/>
              <a:gd name="connsiteY11" fmla="*/ 4953947 h 5648873"/>
              <a:gd name="connsiteX12" fmla="*/ 91972 w 4895008"/>
              <a:gd name="connsiteY12" fmla="*/ 3785123 h 5648873"/>
              <a:gd name="connsiteX13" fmla="*/ 1199 w 4895008"/>
              <a:gd name="connsiteY13" fmla="*/ 1792291 h 5648873"/>
              <a:gd name="connsiteX14" fmla="*/ 445748 w 4895008"/>
              <a:gd name="connsiteY14" fmla="*/ 411323 h 5648873"/>
              <a:gd name="connsiteX15" fmla="*/ 1686519 w 4895008"/>
              <a:gd name="connsiteY15" fmla="*/ 7370 h 5648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895008" h="5648873">
                <a:moveTo>
                  <a:pt x="1686519" y="7370"/>
                </a:moveTo>
                <a:cubicBezTo>
                  <a:pt x="2165341" y="-32790"/>
                  <a:pt x="2948273" y="101042"/>
                  <a:pt x="3318681" y="170365"/>
                </a:cubicBezTo>
                <a:cubicBezTo>
                  <a:pt x="4323032" y="354108"/>
                  <a:pt x="4382005" y="411920"/>
                  <a:pt x="4548748" y="751552"/>
                </a:cubicBezTo>
                <a:cubicBezTo>
                  <a:pt x="4697049" y="1163453"/>
                  <a:pt x="4708493" y="1199701"/>
                  <a:pt x="4808142" y="1668523"/>
                </a:cubicBezTo>
                <a:cubicBezTo>
                  <a:pt x="4948374" y="2755090"/>
                  <a:pt x="4921881" y="3651758"/>
                  <a:pt x="4706317" y="4248850"/>
                </a:cubicBezTo>
                <a:cubicBezTo>
                  <a:pt x="4490753" y="4845942"/>
                  <a:pt x="3714204" y="5076596"/>
                  <a:pt x="3514755" y="5251074"/>
                </a:cubicBezTo>
                <a:lnTo>
                  <a:pt x="3509624" y="5295720"/>
                </a:lnTo>
                <a:cubicBezTo>
                  <a:pt x="3554663" y="5575558"/>
                  <a:pt x="3702470" y="5648392"/>
                  <a:pt x="3657735" y="5648869"/>
                </a:cubicBezTo>
                <a:cubicBezTo>
                  <a:pt x="3549823" y="5650021"/>
                  <a:pt x="3002334" y="5450329"/>
                  <a:pt x="2845171" y="5298163"/>
                </a:cubicBezTo>
                <a:lnTo>
                  <a:pt x="2819805" y="5269143"/>
                </a:lnTo>
                <a:cubicBezTo>
                  <a:pt x="2502573" y="5275826"/>
                  <a:pt x="2203354" y="5341724"/>
                  <a:pt x="1868109" y="5289191"/>
                </a:cubicBezTo>
                <a:cubicBezTo>
                  <a:pt x="1532864" y="5236658"/>
                  <a:pt x="1104355" y="5204625"/>
                  <a:pt x="808332" y="4953947"/>
                </a:cubicBezTo>
                <a:cubicBezTo>
                  <a:pt x="512309" y="4703269"/>
                  <a:pt x="308594" y="4469411"/>
                  <a:pt x="91972" y="3785123"/>
                </a:cubicBezTo>
                <a:cubicBezTo>
                  <a:pt x="-34378" y="3125130"/>
                  <a:pt x="8985" y="2549529"/>
                  <a:pt x="1199" y="1792291"/>
                </a:cubicBezTo>
                <a:cubicBezTo>
                  <a:pt x="-23043" y="890799"/>
                  <a:pt x="327087" y="612546"/>
                  <a:pt x="445748" y="411323"/>
                </a:cubicBezTo>
                <a:cubicBezTo>
                  <a:pt x="628194" y="125556"/>
                  <a:pt x="1207697" y="47530"/>
                  <a:pt x="1686519" y="7370"/>
                </a:cubicBezTo>
                <a:close/>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61" name="Freeform: Shape 2060">
            <a:extLst>
              <a:ext uri="{FF2B5EF4-FFF2-40B4-BE49-F238E27FC236}">
                <a16:creationId xmlns:a16="http://schemas.microsoft.com/office/drawing/2014/main" id="{3F73B9C9-A160-4E92-89A0-667A53CD7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92712" flipH="1">
            <a:off x="6891488" y="428517"/>
            <a:ext cx="4895008" cy="5648873"/>
          </a:xfrm>
          <a:custGeom>
            <a:avLst/>
            <a:gdLst>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70634 w 4877237"/>
              <a:gd name="connsiteY8" fmla="*/ 5225757 h 5641553"/>
              <a:gd name="connsiteX9" fmla="*/ 3515258 w 4877237"/>
              <a:gd name="connsiteY9" fmla="*/ 5243754 h 5641553"/>
              <a:gd name="connsiteX10" fmla="*/ 3510127 w 4877237"/>
              <a:gd name="connsiteY10" fmla="*/ 5288400 h 5641553"/>
              <a:gd name="connsiteX11" fmla="*/ 3658238 w 4877237"/>
              <a:gd name="connsiteY11" fmla="*/ 5641549 h 5641553"/>
              <a:gd name="connsiteX12" fmla="*/ 2845674 w 4877237"/>
              <a:gd name="connsiteY12" fmla="*/ 5290843 h 5641553"/>
              <a:gd name="connsiteX13" fmla="*/ 2820308 w 4877237"/>
              <a:gd name="connsiteY13" fmla="*/ 5261823 h 5641553"/>
              <a:gd name="connsiteX14" fmla="*/ 2722542 w 4877237"/>
              <a:gd name="connsiteY14" fmla="*/ 5265294 h 5641553"/>
              <a:gd name="connsiteX15" fmla="*/ 1770504 w 4877237"/>
              <a:gd name="connsiteY15" fmla="*/ 5261011 h 5641553"/>
              <a:gd name="connsiteX16" fmla="*/ 815940 w 4877237"/>
              <a:gd name="connsiteY16" fmla="*/ 5009663 h 5641553"/>
              <a:gd name="connsiteX17" fmla="*/ 117267 w 4877237"/>
              <a:gd name="connsiteY17" fmla="*/ 3779919 h 5641553"/>
              <a:gd name="connsiteX18" fmla="*/ 1702 w 4877237"/>
              <a:gd name="connsiteY18" fmla="*/ 1784971 h 5641553"/>
              <a:gd name="connsiteX19" fmla="*/ 336804 w 4877237"/>
              <a:gd name="connsiteY19" fmla="*/ 369690 h 5641553"/>
              <a:gd name="connsiteX20" fmla="*/ 1687022 w 4877237"/>
              <a:gd name="connsiteY20"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15258 w 4877237"/>
              <a:gd name="connsiteY8" fmla="*/ 5243754 h 5641553"/>
              <a:gd name="connsiteX9" fmla="*/ 3510127 w 4877237"/>
              <a:gd name="connsiteY9" fmla="*/ 5288400 h 5641553"/>
              <a:gd name="connsiteX10" fmla="*/ 3658238 w 4877237"/>
              <a:gd name="connsiteY10" fmla="*/ 5641549 h 5641553"/>
              <a:gd name="connsiteX11" fmla="*/ 2845674 w 4877237"/>
              <a:gd name="connsiteY11" fmla="*/ 5290843 h 5641553"/>
              <a:gd name="connsiteX12" fmla="*/ 2820308 w 4877237"/>
              <a:gd name="connsiteY12" fmla="*/ 5261823 h 5641553"/>
              <a:gd name="connsiteX13" fmla="*/ 2722542 w 4877237"/>
              <a:gd name="connsiteY13" fmla="*/ 5265294 h 5641553"/>
              <a:gd name="connsiteX14" fmla="*/ 1770504 w 4877237"/>
              <a:gd name="connsiteY14" fmla="*/ 5261011 h 5641553"/>
              <a:gd name="connsiteX15" fmla="*/ 815940 w 4877237"/>
              <a:gd name="connsiteY15" fmla="*/ 5009663 h 5641553"/>
              <a:gd name="connsiteX16" fmla="*/ 117267 w 4877237"/>
              <a:gd name="connsiteY16" fmla="*/ 3779919 h 5641553"/>
              <a:gd name="connsiteX17" fmla="*/ 1702 w 4877237"/>
              <a:gd name="connsiteY17" fmla="*/ 1784971 h 5641553"/>
              <a:gd name="connsiteX18" fmla="*/ 336804 w 4877237"/>
              <a:gd name="connsiteY18" fmla="*/ 369690 h 5641553"/>
              <a:gd name="connsiteX19" fmla="*/ 1687022 w 4877237"/>
              <a:gd name="connsiteY19"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15258 w 4877237"/>
              <a:gd name="connsiteY7" fmla="*/ 5243754 h 5641553"/>
              <a:gd name="connsiteX8" fmla="*/ 3510127 w 4877237"/>
              <a:gd name="connsiteY8" fmla="*/ 5288400 h 5641553"/>
              <a:gd name="connsiteX9" fmla="*/ 3658238 w 4877237"/>
              <a:gd name="connsiteY9" fmla="*/ 5641549 h 5641553"/>
              <a:gd name="connsiteX10" fmla="*/ 2845674 w 4877237"/>
              <a:gd name="connsiteY10" fmla="*/ 5290843 h 5641553"/>
              <a:gd name="connsiteX11" fmla="*/ 2820308 w 4877237"/>
              <a:gd name="connsiteY11" fmla="*/ 5261823 h 5641553"/>
              <a:gd name="connsiteX12" fmla="*/ 2722542 w 4877237"/>
              <a:gd name="connsiteY12" fmla="*/ 5265294 h 5641553"/>
              <a:gd name="connsiteX13" fmla="*/ 1770504 w 4877237"/>
              <a:gd name="connsiteY13" fmla="*/ 5261011 h 5641553"/>
              <a:gd name="connsiteX14" fmla="*/ 815940 w 4877237"/>
              <a:gd name="connsiteY14" fmla="*/ 5009663 h 5641553"/>
              <a:gd name="connsiteX15" fmla="*/ 117267 w 4877237"/>
              <a:gd name="connsiteY15" fmla="*/ 3779919 h 5641553"/>
              <a:gd name="connsiteX16" fmla="*/ 1702 w 4877237"/>
              <a:gd name="connsiteY16" fmla="*/ 1784971 h 5641553"/>
              <a:gd name="connsiteX17" fmla="*/ 336804 w 4877237"/>
              <a:gd name="connsiteY17" fmla="*/ 369690 h 5641553"/>
              <a:gd name="connsiteX18" fmla="*/ 1687022 w 4877237"/>
              <a:gd name="connsiteY18"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515258 w 4877237"/>
              <a:gd name="connsiteY6" fmla="*/ 5243754 h 5641553"/>
              <a:gd name="connsiteX7" fmla="*/ 3510127 w 4877237"/>
              <a:gd name="connsiteY7" fmla="*/ 5288400 h 5641553"/>
              <a:gd name="connsiteX8" fmla="*/ 3658238 w 4877237"/>
              <a:gd name="connsiteY8" fmla="*/ 5641549 h 5641553"/>
              <a:gd name="connsiteX9" fmla="*/ 2845674 w 4877237"/>
              <a:gd name="connsiteY9" fmla="*/ 5290843 h 5641553"/>
              <a:gd name="connsiteX10" fmla="*/ 2820308 w 4877237"/>
              <a:gd name="connsiteY10" fmla="*/ 5261823 h 5641553"/>
              <a:gd name="connsiteX11" fmla="*/ 2722542 w 4877237"/>
              <a:gd name="connsiteY11" fmla="*/ 5265294 h 5641553"/>
              <a:gd name="connsiteX12" fmla="*/ 1770504 w 4877237"/>
              <a:gd name="connsiteY12" fmla="*/ 5261011 h 5641553"/>
              <a:gd name="connsiteX13" fmla="*/ 815940 w 4877237"/>
              <a:gd name="connsiteY13" fmla="*/ 5009663 h 5641553"/>
              <a:gd name="connsiteX14" fmla="*/ 117267 w 4877237"/>
              <a:gd name="connsiteY14" fmla="*/ 3779919 h 5641553"/>
              <a:gd name="connsiteX15" fmla="*/ 1702 w 4877237"/>
              <a:gd name="connsiteY15" fmla="*/ 1784971 h 5641553"/>
              <a:gd name="connsiteX16" fmla="*/ 336804 w 4877237"/>
              <a:gd name="connsiteY16" fmla="*/ 369690 h 5641553"/>
              <a:gd name="connsiteX17" fmla="*/ 1687022 w 4877237"/>
              <a:gd name="connsiteY17" fmla="*/ 50 h 564155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116764 w 4876734"/>
              <a:gd name="connsiteY14" fmla="*/ 3787239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770001 w 4876734"/>
              <a:gd name="connsiteY11" fmla="*/ 526833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08332 w 4876734"/>
              <a:gd name="connsiteY12" fmla="*/ 4953947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95008"/>
              <a:gd name="connsiteY0" fmla="*/ 7370 h 5648873"/>
              <a:gd name="connsiteX1" fmla="*/ 3318681 w 4895008"/>
              <a:gd name="connsiteY1" fmla="*/ 170365 h 5648873"/>
              <a:gd name="connsiteX2" fmla="*/ 4548748 w 4895008"/>
              <a:gd name="connsiteY2" fmla="*/ 751552 h 5648873"/>
              <a:gd name="connsiteX3" fmla="*/ 4808142 w 4895008"/>
              <a:gd name="connsiteY3" fmla="*/ 1668523 h 5648873"/>
              <a:gd name="connsiteX4" fmla="*/ 4706317 w 4895008"/>
              <a:gd name="connsiteY4" fmla="*/ 4248850 h 5648873"/>
              <a:gd name="connsiteX5" fmla="*/ 3514755 w 4895008"/>
              <a:gd name="connsiteY5" fmla="*/ 5251074 h 5648873"/>
              <a:gd name="connsiteX6" fmla="*/ 3509624 w 4895008"/>
              <a:gd name="connsiteY6" fmla="*/ 5295720 h 5648873"/>
              <a:gd name="connsiteX7" fmla="*/ 3657735 w 4895008"/>
              <a:gd name="connsiteY7" fmla="*/ 5648869 h 5648873"/>
              <a:gd name="connsiteX8" fmla="*/ 2845171 w 4895008"/>
              <a:gd name="connsiteY8" fmla="*/ 5298163 h 5648873"/>
              <a:gd name="connsiteX9" fmla="*/ 2819805 w 4895008"/>
              <a:gd name="connsiteY9" fmla="*/ 5269143 h 5648873"/>
              <a:gd name="connsiteX10" fmla="*/ 1868109 w 4895008"/>
              <a:gd name="connsiteY10" fmla="*/ 5289191 h 5648873"/>
              <a:gd name="connsiteX11" fmla="*/ 808332 w 4895008"/>
              <a:gd name="connsiteY11" fmla="*/ 4953947 h 5648873"/>
              <a:gd name="connsiteX12" fmla="*/ 91972 w 4895008"/>
              <a:gd name="connsiteY12" fmla="*/ 3785123 h 5648873"/>
              <a:gd name="connsiteX13" fmla="*/ 1199 w 4895008"/>
              <a:gd name="connsiteY13" fmla="*/ 1792291 h 5648873"/>
              <a:gd name="connsiteX14" fmla="*/ 445748 w 4895008"/>
              <a:gd name="connsiteY14" fmla="*/ 411323 h 5648873"/>
              <a:gd name="connsiteX15" fmla="*/ 1686519 w 4895008"/>
              <a:gd name="connsiteY15" fmla="*/ 7370 h 5648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895008" h="5648873">
                <a:moveTo>
                  <a:pt x="1686519" y="7370"/>
                </a:moveTo>
                <a:cubicBezTo>
                  <a:pt x="2165341" y="-32790"/>
                  <a:pt x="2948273" y="101042"/>
                  <a:pt x="3318681" y="170365"/>
                </a:cubicBezTo>
                <a:cubicBezTo>
                  <a:pt x="4323032" y="354108"/>
                  <a:pt x="4382005" y="411920"/>
                  <a:pt x="4548748" y="751552"/>
                </a:cubicBezTo>
                <a:cubicBezTo>
                  <a:pt x="4697049" y="1163453"/>
                  <a:pt x="4708493" y="1199701"/>
                  <a:pt x="4808142" y="1668523"/>
                </a:cubicBezTo>
                <a:cubicBezTo>
                  <a:pt x="4948374" y="2755090"/>
                  <a:pt x="4921881" y="3651758"/>
                  <a:pt x="4706317" y="4248850"/>
                </a:cubicBezTo>
                <a:cubicBezTo>
                  <a:pt x="4490753" y="4845942"/>
                  <a:pt x="3714204" y="5076596"/>
                  <a:pt x="3514755" y="5251074"/>
                </a:cubicBezTo>
                <a:lnTo>
                  <a:pt x="3509624" y="5295720"/>
                </a:lnTo>
                <a:cubicBezTo>
                  <a:pt x="3554663" y="5575558"/>
                  <a:pt x="3702470" y="5648392"/>
                  <a:pt x="3657735" y="5648869"/>
                </a:cubicBezTo>
                <a:cubicBezTo>
                  <a:pt x="3549823" y="5650021"/>
                  <a:pt x="3002334" y="5450329"/>
                  <a:pt x="2845171" y="5298163"/>
                </a:cubicBezTo>
                <a:lnTo>
                  <a:pt x="2819805" y="5269143"/>
                </a:lnTo>
                <a:cubicBezTo>
                  <a:pt x="2502573" y="5275826"/>
                  <a:pt x="2203354" y="5341724"/>
                  <a:pt x="1868109" y="5289191"/>
                </a:cubicBezTo>
                <a:cubicBezTo>
                  <a:pt x="1532864" y="5236658"/>
                  <a:pt x="1104355" y="5204625"/>
                  <a:pt x="808332" y="4953947"/>
                </a:cubicBezTo>
                <a:cubicBezTo>
                  <a:pt x="512309" y="4703269"/>
                  <a:pt x="308594" y="4469411"/>
                  <a:pt x="91972" y="3785123"/>
                </a:cubicBezTo>
                <a:cubicBezTo>
                  <a:pt x="-34378" y="3125130"/>
                  <a:pt x="8985" y="2549529"/>
                  <a:pt x="1199" y="1792291"/>
                </a:cubicBezTo>
                <a:cubicBezTo>
                  <a:pt x="-23043" y="890799"/>
                  <a:pt x="327087" y="612546"/>
                  <a:pt x="445748" y="411323"/>
                </a:cubicBezTo>
                <a:cubicBezTo>
                  <a:pt x="628194" y="125556"/>
                  <a:pt x="1207697" y="47530"/>
                  <a:pt x="1686519" y="7370"/>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12F411C-9450-7ADC-9BCC-EDBB9A930246}"/>
              </a:ext>
            </a:extLst>
          </p:cNvPr>
          <p:cNvSpPr>
            <a:spLocks noGrp="1"/>
          </p:cNvSpPr>
          <p:nvPr>
            <p:ph type="title"/>
          </p:nvPr>
        </p:nvSpPr>
        <p:spPr>
          <a:xfrm>
            <a:off x="7488107" y="344652"/>
            <a:ext cx="4085972" cy="1635235"/>
          </a:xfrm>
        </p:spPr>
        <p:txBody>
          <a:bodyPr>
            <a:normAutofit/>
          </a:bodyPr>
          <a:lstStyle/>
          <a:p>
            <a:pPr algn="ctr"/>
            <a:r>
              <a:rPr lang="en-GB" dirty="0"/>
              <a:t>Spelling</a:t>
            </a:r>
          </a:p>
        </p:txBody>
      </p:sp>
      <p:sp>
        <p:nvSpPr>
          <p:cNvPr id="3" name="Content Placeholder 2">
            <a:extLst>
              <a:ext uri="{FF2B5EF4-FFF2-40B4-BE49-F238E27FC236}">
                <a16:creationId xmlns:a16="http://schemas.microsoft.com/office/drawing/2014/main" id="{4F87C8CC-524F-A858-E959-D0A36C2F21E2}"/>
              </a:ext>
            </a:extLst>
          </p:cNvPr>
          <p:cNvSpPr>
            <a:spLocks noGrp="1"/>
          </p:cNvSpPr>
          <p:nvPr>
            <p:ph idx="1"/>
          </p:nvPr>
        </p:nvSpPr>
        <p:spPr>
          <a:xfrm>
            <a:off x="7305615" y="2035007"/>
            <a:ext cx="4268464" cy="3192625"/>
          </a:xfrm>
        </p:spPr>
        <p:txBody>
          <a:bodyPr>
            <a:normAutofit fontScale="92500" lnSpcReduction="10000"/>
          </a:bodyPr>
          <a:lstStyle/>
          <a:p>
            <a:pPr algn="ctr"/>
            <a:r>
              <a:rPr lang="en-GB" dirty="0"/>
              <a:t>Practise reading and spelling the first 200 high frequency words. These will not be weekly or tested in this way, as this is not effective for long-term memory. Instead, we will keep a log of spellings in children’s English books, encouraging them to use this and apply them.</a:t>
            </a:r>
          </a:p>
        </p:txBody>
      </p:sp>
    </p:spTree>
    <p:extLst>
      <p:ext uri="{BB962C8B-B14F-4D97-AF65-F5344CB8AC3E}">
        <p14:creationId xmlns:p14="http://schemas.microsoft.com/office/powerpoint/2010/main" val="1490389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202DA9-97C1-A3FF-F8BC-028DF733E600}"/>
              </a:ext>
            </a:extLst>
          </p:cNvPr>
          <p:cNvSpPr>
            <a:spLocks noGrp="1"/>
          </p:cNvSpPr>
          <p:nvPr>
            <p:ph type="title"/>
          </p:nvPr>
        </p:nvSpPr>
        <p:spPr>
          <a:xfrm>
            <a:off x="672482" y="0"/>
            <a:ext cx="5185854" cy="1693899"/>
          </a:xfrm>
        </p:spPr>
        <p:txBody>
          <a:bodyPr>
            <a:normAutofit/>
          </a:bodyPr>
          <a:lstStyle/>
          <a:p>
            <a:pPr algn="ctr"/>
            <a:r>
              <a:rPr lang="en-GB" dirty="0"/>
              <a:t>English schemes </a:t>
            </a:r>
          </a:p>
        </p:txBody>
      </p:sp>
      <p:sp>
        <p:nvSpPr>
          <p:cNvPr id="3" name="Content Placeholder 2">
            <a:extLst>
              <a:ext uri="{FF2B5EF4-FFF2-40B4-BE49-F238E27FC236}">
                <a16:creationId xmlns:a16="http://schemas.microsoft.com/office/drawing/2014/main" id="{0B717B33-A910-5626-E49A-C41A8BA8520D}"/>
              </a:ext>
            </a:extLst>
          </p:cNvPr>
          <p:cNvSpPr>
            <a:spLocks noGrp="1"/>
          </p:cNvSpPr>
          <p:nvPr>
            <p:ph idx="1"/>
          </p:nvPr>
        </p:nvSpPr>
        <p:spPr>
          <a:xfrm>
            <a:off x="261258" y="1240971"/>
            <a:ext cx="6465809" cy="5662445"/>
          </a:xfrm>
        </p:spPr>
        <p:txBody>
          <a:bodyPr>
            <a:normAutofit fontScale="70000" lnSpcReduction="20000"/>
          </a:bodyPr>
          <a:lstStyle/>
          <a:p>
            <a:pPr eaLnBrk="1" hangingPunct="1"/>
            <a:r>
              <a:rPr lang="en-GB" altLang="en-US" sz="4000" dirty="0">
                <a:cs typeface="Arial" panose="020B0604020202020204" pitchFamily="34" charset="0"/>
              </a:rPr>
              <a:t>Throughout school we use </a:t>
            </a:r>
            <a:r>
              <a:rPr lang="en-GB" altLang="en-US" sz="4000" b="1" dirty="0">
                <a:cs typeface="Arial" panose="020B0604020202020204" pitchFamily="34" charset="0"/>
              </a:rPr>
              <a:t>Power of Reading </a:t>
            </a:r>
            <a:r>
              <a:rPr lang="en-GB" altLang="en-US" sz="4000" dirty="0">
                <a:cs typeface="Arial" panose="020B0604020202020204" pitchFamily="34" charset="0"/>
              </a:rPr>
              <a:t>to deliver the English curriculum. </a:t>
            </a:r>
          </a:p>
          <a:p>
            <a:pPr eaLnBrk="1" hangingPunct="1"/>
            <a:endParaRPr lang="en-GB" altLang="en-US" sz="4000" dirty="0">
              <a:cs typeface="Arial" panose="020B0604020202020204" pitchFamily="34" charset="0"/>
            </a:endParaRPr>
          </a:p>
          <a:p>
            <a:pPr eaLnBrk="1" hangingPunct="1"/>
            <a:r>
              <a:rPr lang="en-GB" altLang="en-US" sz="4000" dirty="0">
                <a:cs typeface="Arial" panose="020B0604020202020204" pitchFamily="34" charset="0"/>
              </a:rPr>
              <a:t>The </a:t>
            </a:r>
            <a:r>
              <a:rPr lang="en-GB" altLang="en-US" sz="4000" b="1" dirty="0">
                <a:cs typeface="Arial" panose="020B0604020202020204" pitchFamily="34" charset="0"/>
              </a:rPr>
              <a:t>Power of Reading</a:t>
            </a:r>
            <a:r>
              <a:rPr lang="en-GB" altLang="en-US" sz="4000" dirty="0">
                <a:cs typeface="Arial" panose="020B0604020202020204" pitchFamily="34" charset="0"/>
              </a:rPr>
              <a:t> is about teaching English by using high quality books, literature and creative and engaging teaching approaches. This can include art, drama and creative writing.</a:t>
            </a:r>
          </a:p>
          <a:p>
            <a:pPr eaLnBrk="1" hangingPunct="1"/>
            <a:endParaRPr lang="en-GB" altLang="en-US" sz="4000" dirty="0">
              <a:cs typeface="Arial" panose="020B0604020202020204" pitchFamily="34" charset="0"/>
            </a:endParaRPr>
          </a:p>
          <a:p>
            <a:pPr eaLnBrk="1" hangingPunct="1"/>
            <a:r>
              <a:rPr lang="en-GB" altLang="en-US" sz="4000" dirty="0">
                <a:cs typeface="Arial" panose="020B0604020202020204" pitchFamily="34" charset="0"/>
              </a:rPr>
              <a:t>This method of teaching aims to stimulate, engage, motivate and challenge children in their learning. It ensures we have high expectations of every child.</a:t>
            </a:r>
          </a:p>
          <a:p>
            <a:pPr eaLnBrk="1" hangingPunct="1"/>
            <a:endParaRPr lang="en-GB" altLang="en-US" sz="4000" dirty="0">
              <a:cs typeface="Arial" panose="020B0604020202020204" pitchFamily="34" charset="0"/>
            </a:endParaRPr>
          </a:p>
          <a:p>
            <a:pPr eaLnBrk="1" hangingPunct="1"/>
            <a:r>
              <a:rPr lang="en-GB" altLang="en-US" sz="4000" dirty="0">
                <a:cs typeface="Arial" panose="020B0604020202020204" pitchFamily="34" charset="0"/>
              </a:rPr>
              <a:t>Using high quality texts exposes the children to higher level vocabulary which they will then be able to use in their own writing.</a:t>
            </a:r>
          </a:p>
          <a:p>
            <a:pPr algn="ctr"/>
            <a:endParaRPr lang="en-GB" dirty="0"/>
          </a:p>
        </p:txBody>
      </p:sp>
      <p:sp>
        <p:nvSpPr>
          <p:cNvPr id="12" name="Freeform: Shape 11">
            <a:extLst>
              <a:ext uri="{FF2B5EF4-FFF2-40B4-BE49-F238E27FC236}">
                <a16:creationId xmlns:a16="http://schemas.microsoft.com/office/drawing/2014/main" id="{759E7E4E-81AC-4FFE-A96F-B398ED3E94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6230937" y="1024148"/>
            <a:ext cx="5689735" cy="4792450"/>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pic>
        <p:nvPicPr>
          <p:cNvPr id="4" name="Picture 7" descr="Centre for Literacy in Primary Education">
            <a:extLst>
              <a:ext uri="{FF2B5EF4-FFF2-40B4-BE49-F238E27FC236}">
                <a16:creationId xmlns:a16="http://schemas.microsoft.com/office/drawing/2014/main" id="{C6C846C7-FD18-DC29-E8EB-CE3E294281E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966210" y="975205"/>
            <a:ext cx="2516677" cy="218012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Centre for Literacy in Primary Education">
            <a:extLst>
              <a:ext uri="{FF2B5EF4-FFF2-40B4-BE49-F238E27FC236}">
                <a16:creationId xmlns:a16="http://schemas.microsoft.com/office/drawing/2014/main" id="{DB32E6A7-DBD6-6A29-232B-152418662AB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362892" y="3975922"/>
            <a:ext cx="3723314" cy="133833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Freeform: Shape 13">
            <a:extLst>
              <a:ext uri="{FF2B5EF4-FFF2-40B4-BE49-F238E27FC236}">
                <a16:creationId xmlns:a16="http://schemas.microsoft.com/office/drawing/2014/main" id="{CBFD6B65-6A90-4C50-9533-D82D69013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6278425" y="978732"/>
            <a:ext cx="5689735" cy="4792450"/>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1934952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2" name="Freeform: Shape 31">
            <a:extLst>
              <a:ext uri="{FF2B5EF4-FFF2-40B4-BE49-F238E27FC236}">
                <a16:creationId xmlns:a16="http://schemas.microsoft.com/office/drawing/2014/main" id="{96A35EAA-ED80-4FF1-942C-82B1D483A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977627" y="481134"/>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D415F49B-3CBC-46CF-AFB5-988852D04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1010574" y="456230"/>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useBgFill="1">
        <p:nvSpPr>
          <p:cNvPr id="36" name="Rectangle 35">
            <a:extLst>
              <a:ext uri="{FF2B5EF4-FFF2-40B4-BE49-F238E27FC236}">
                <a16:creationId xmlns:a16="http://schemas.microsoft.com/office/drawing/2014/main" id="{4293528E-0CA3-4E56-B7A0-091C0AB0CB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CFF958-3031-4A0A-F2E1-3C91BFDCE9A1}"/>
              </a:ext>
            </a:extLst>
          </p:cNvPr>
          <p:cNvSpPr>
            <a:spLocks noGrp="1"/>
          </p:cNvSpPr>
          <p:nvPr>
            <p:ph type="title"/>
          </p:nvPr>
        </p:nvSpPr>
        <p:spPr>
          <a:xfrm>
            <a:off x="766940" y="4863993"/>
            <a:ext cx="10658121" cy="875980"/>
          </a:xfrm>
        </p:spPr>
        <p:txBody>
          <a:bodyPr vert="horz" lIns="91440" tIns="45720" rIns="91440" bIns="45720" rtlCol="0" anchor="ctr">
            <a:normAutofit/>
          </a:bodyPr>
          <a:lstStyle/>
          <a:p>
            <a:pPr algn="ctr"/>
            <a:r>
              <a:rPr lang="en-US"/>
              <a:t>Maths MASTERY</a:t>
            </a:r>
          </a:p>
        </p:txBody>
      </p:sp>
      <p:sp>
        <p:nvSpPr>
          <p:cNvPr id="38" name="Freeform: Shape 37">
            <a:extLst>
              <a:ext uri="{FF2B5EF4-FFF2-40B4-BE49-F238E27FC236}">
                <a16:creationId xmlns:a16="http://schemas.microsoft.com/office/drawing/2014/main" id="{F778232E-C75B-4B3C-9201-81C0775715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21709" y="534571"/>
            <a:ext cx="11418399" cy="3938131"/>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0 w 7680682"/>
              <a:gd name="connsiteY4" fmla="*/ 60538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42138 w 7680682"/>
              <a:gd name="connsiteY4" fmla="*/ 40219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9875 w 7688439"/>
              <a:gd name="connsiteY0" fmla="*/ 6433518 h 6433552"/>
              <a:gd name="connsiteX1" fmla="*/ 6560587 w 7688439"/>
              <a:gd name="connsiteY1" fmla="*/ 6424418 h 6433552"/>
              <a:gd name="connsiteX2" fmla="*/ 995539 w 7688439"/>
              <a:gd name="connsiteY2" fmla="*/ 6393888 h 6433552"/>
              <a:gd name="connsiteX3" fmla="*/ 7757 w 7688439"/>
              <a:gd name="connsiteY3" fmla="*/ 6365104 h 6433552"/>
              <a:gd name="connsiteX4" fmla="*/ 49895 w 7688439"/>
              <a:gd name="connsiteY4" fmla="*/ 40219 h 6433552"/>
              <a:gd name="connsiteX5" fmla="*/ 241539 w 7688439"/>
              <a:gd name="connsiteY5" fmla="*/ 0 h 6433552"/>
              <a:gd name="connsiteX6" fmla="*/ 6439076 w 7688439"/>
              <a:gd name="connsiteY6" fmla="*/ 28166 h 6433552"/>
              <a:gd name="connsiteX7" fmla="*/ 7639227 w 7688439"/>
              <a:gd name="connsiteY7" fmla="*/ 58697 h 6433552"/>
              <a:gd name="connsiteX8" fmla="*/ 7567789 w 7688439"/>
              <a:gd name="connsiteY8" fmla="*/ 6302294 h 6433552"/>
              <a:gd name="connsiteX9" fmla="*/ 7402081 w 7688439"/>
              <a:gd name="connsiteY9" fmla="*/ 6430320 h 6433552"/>
              <a:gd name="connsiteX10" fmla="*/ 7149875 w 7688439"/>
              <a:gd name="connsiteY10" fmla="*/ 6433518 h 6433552"/>
              <a:gd name="connsiteX0" fmla="*/ 7149875 w 7664186"/>
              <a:gd name="connsiteY0" fmla="*/ 6433518 h 6433552"/>
              <a:gd name="connsiteX1" fmla="*/ 6560587 w 7664186"/>
              <a:gd name="connsiteY1" fmla="*/ 6424418 h 6433552"/>
              <a:gd name="connsiteX2" fmla="*/ 995539 w 7664186"/>
              <a:gd name="connsiteY2" fmla="*/ 6393888 h 6433552"/>
              <a:gd name="connsiteX3" fmla="*/ 7757 w 7664186"/>
              <a:gd name="connsiteY3" fmla="*/ 6365104 h 6433552"/>
              <a:gd name="connsiteX4" fmla="*/ 49895 w 7664186"/>
              <a:gd name="connsiteY4" fmla="*/ 40219 h 6433552"/>
              <a:gd name="connsiteX5" fmla="*/ 241539 w 7664186"/>
              <a:gd name="connsiteY5" fmla="*/ 0 h 6433552"/>
              <a:gd name="connsiteX6" fmla="*/ 6439076 w 7664186"/>
              <a:gd name="connsiteY6" fmla="*/ 28166 h 6433552"/>
              <a:gd name="connsiteX7" fmla="*/ 7639227 w 7664186"/>
              <a:gd name="connsiteY7" fmla="*/ 58697 h 6433552"/>
              <a:gd name="connsiteX8" fmla="*/ 7567789 w 7664186"/>
              <a:gd name="connsiteY8" fmla="*/ 6302294 h 6433552"/>
              <a:gd name="connsiteX9" fmla="*/ 7402081 w 7664186"/>
              <a:gd name="connsiteY9" fmla="*/ 6430320 h 6433552"/>
              <a:gd name="connsiteX10" fmla="*/ 7149875 w 7664186"/>
              <a:gd name="connsiteY10" fmla="*/ 6433518 h 6433552"/>
              <a:gd name="connsiteX0" fmla="*/ 7149875 w 7657158"/>
              <a:gd name="connsiteY0" fmla="*/ 6433518 h 6433552"/>
              <a:gd name="connsiteX1" fmla="*/ 6560587 w 7657158"/>
              <a:gd name="connsiteY1" fmla="*/ 6424418 h 6433552"/>
              <a:gd name="connsiteX2" fmla="*/ 995539 w 7657158"/>
              <a:gd name="connsiteY2" fmla="*/ 6393888 h 6433552"/>
              <a:gd name="connsiteX3" fmla="*/ 7757 w 7657158"/>
              <a:gd name="connsiteY3" fmla="*/ 6365104 h 6433552"/>
              <a:gd name="connsiteX4" fmla="*/ 49895 w 7657158"/>
              <a:gd name="connsiteY4" fmla="*/ 40219 h 6433552"/>
              <a:gd name="connsiteX5" fmla="*/ 241539 w 7657158"/>
              <a:gd name="connsiteY5" fmla="*/ 0 h 6433552"/>
              <a:gd name="connsiteX6" fmla="*/ 6439076 w 7657158"/>
              <a:gd name="connsiteY6" fmla="*/ 28166 h 6433552"/>
              <a:gd name="connsiteX7" fmla="*/ 7639227 w 7657158"/>
              <a:gd name="connsiteY7" fmla="*/ 58697 h 6433552"/>
              <a:gd name="connsiteX8" fmla="*/ 7567789 w 7657158"/>
              <a:gd name="connsiteY8" fmla="*/ 6302294 h 6433552"/>
              <a:gd name="connsiteX9" fmla="*/ 7402081 w 7657158"/>
              <a:gd name="connsiteY9" fmla="*/ 6430320 h 6433552"/>
              <a:gd name="connsiteX10" fmla="*/ 7149875 w 7657158"/>
              <a:gd name="connsiteY10" fmla="*/ 6433518 h 6433552"/>
              <a:gd name="connsiteX0" fmla="*/ 7149875 w 7661310"/>
              <a:gd name="connsiteY0" fmla="*/ 6433518 h 6452113"/>
              <a:gd name="connsiteX1" fmla="*/ 6560587 w 7661310"/>
              <a:gd name="connsiteY1" fmla="*/ 6424418 h 6452113"/>
              <a:gd name="connsiteX2" fmla="*/ 995539 w 7661310"/>
              <a:gd name="connsiteY2" fmla="*/ 6393888 h 6452113"/>
              <a:gd name="connsiteX3" fmla="*/ 7757 w 7661310"/>
              <a:gd name="connsiteY3" fmla="*/ 6365104 h 6452113"/>
              <a:gd name="connsiteX4" fmla="*/ 49895 w 7661310"/>
              <a:gd name="connsiteY4" fmla="*/ 40219 h 6452113"/>
              <a:gd name="connsiteX5" fmla="*/ 241539 w 7661310"/>
              <a:gd name="connsiteY5" fmla="*/ 0 h 6452113"/>
              <a:gd name="connsiteX6" fmla="*/ 6439076 w 7661310"/>
              <a:gd name="connsiteY6" fmla="*/ 28166 h 6452113"/>
              <a:gd name="connsiteX7" fmla="*/ 7639227 w 7661310"/>
              <a:gd name="connsiteY7" fmla="*/ 58697 h 6452113"/>
              <a:gd name="connsiteX8" fmla="*/ 7589645 w 7661310"/>
              <a:gd name="connsiteY8" fmla="*/ 6366021 h 6452113"/>
              <a:gd name="connsiteX9" fmla="*/ 7402081 w 7661310"/>
              <a:gd name="connsiteY9" fmla="*/ 6430320 h 6452113"/>
              <a:gd name="connsiteX10" fmla="*/ 7149875 w 7661310"/>
              <a:gd name="connsiteY10" fmla="*/ 6433518 h 6452113"/>
              <a:gd name="connsiteX0" fmla="*/ 7149875 w 7657523"/>
              <a:gd name="connsiteY0" fmla="*/ 6433518 h 6452112"/>
              <a:gd name="connsiteX1" fmla="*/ 6560587 w 7657523"/>
              <a:gd name="connsiteY1" fmla="*/ 6424418 h 6452112"/>
              <a:gd name="connsiteX2" fmla="*/ 995539 w 7657523"/>
              <a:gd name="connsiteY2" fmla="*/ 6393888 h 6452112"/>
              <a:gd name="connsiteX3" fmla="*/ 7757 w 7657523"/>
              <a:gd name="connsiteY3" fmla="*/ 6365104 h 6452112"/>
              <a:gd name="connsiteX4" fmla="*/ 49895 w 7657523"/>
              <a:gd name="connsiteY4" fmla="*/ 40219 h 6452112"/>
              <a:gd name="connsiteX5" fmla="*/ 241539 w 7657523"/>
              <a:gd name="connsiteY5" fmla="*/ 0 h 6452112"/>
              <a:gd name="connsiteX6" fmla="*/ 6439076 w 7657523"/>
              <a:gd name="connsiteY6" fmla="*/ 28166 h 6452112"/>
              <a:gd name="connsiteX7" fmla="*/ 7639227 w 7657523"/>
              <a:gd name="connsiteY7" fmla="*/ 58697 h 6452112"/>
              <a:gd name="connsiteX8" fmla="*/ 7589645 w 7657523"/>
              <a:gd name="connsiteY8" fmla="*/ 6366021 h 6452112"/>
              <a:gd name="connsiteX9" fmla="*/ 7402081 w 7657523"/>
              <a:gd name="connsiteY9" fmla="*/ 6430320 h 6452112"/>
              <a:gd name="connsiteX10" fmla="*/ 7149875 w 7657523"/>
              <a:gd name="connsiteY10" fmla="*/ 6433518 h 6452112"/>
              <a:gd name="connsiteX0" fmla="*/ 7149875 w 7639227"/>
              <a:gd name="connsiteY0" fmla="*/ 6433518 h 6452112"/>
              <a:gd name="connsiteX1" fmla="*/ 6560587 w 7639227"/>
              <a:gd name="connsiteY1" fmla="*/ 6424418 h 6452112"/>
              <a:gd name="connsiteX2" fmla="*/ 995539 w 7639227"/>
              <a:gd name="connsiteY2" fmla="*/ 6393888 h 6452112"/>
              <a:gd name="connsiteX3" fmla="*/ 7757 w 7639227"/>
              <a:gd name="connsiteY3" fmla="*/ 6365104 h 6452112"/>
              <a:gd name="connsiteX4" fmla="*/ 49895 w 7639227"/>
              <a:gd name="connsiteY4" fmla="*/ 40219 h 6452112"/>
              <a:gd name="connsiteX5" fmla="*/ 241539 w 7639227"/>
              <a:gd name="connsiteY5" fmla="*/ 0 h 6452112"/>
              <a:gd name="connsiteX6" fmla="*/ 6439076 w 7639227"/>
              <a:gd name="connsiteY6" fmla="*/ 28166 h 6452112"/>
              <a:gd name="connsiteX7" fmla="*/ 7639227 w 7639227"/>
              <a:gd name="connsiteY7" fmla="*/ 58697 h 6452112"/>
              <a:gd name="connsiteX8" fmla="*/ 7589645 w 7639227"/>
              <a:gd name="connsiteY8" fmla="*/ 6366021 h 6452112"/>
              <a:gd name="connsiteX9" fmla="*/ 7402081 w 7639227"/>
              <a:gd name="connsiteY9" fmla="*/ 6430320 h 6452112"/>
              <a:gd name="connsiteX10" fmla="*/ 7149875 w 7639227"/>
              <a:gd name="connsiteY10" fmla="*/ 6433518 h 6452112"/>
              <a:gd name="connsiteX0" fmla="*/ 7149875 w 7641711"/>
              <a:gd name="connsiteY0" fmla="*/ 6433518 h 6473199"/>
              <a:gd name="connsiteX1" fmla="*/ 6560587 w 7641711"/>
              <a:gd name="connsiteY1" fmla="*/ 6424418 h 6473199"/>
              <a:gd name="connsiteX2" fmla="*/ 995539 w 7641711"/>
              <a:gd name="connsiteY2" fmla="*/ 6393888 h 6473199"/>
              <a:gd name="connsiteX3" fmla="*/ 7757 w 7641711"/>
              <a:gd name="connsiteY3" fmla="*/ 6365104 h 6473199"/>
              <a:gd name="connsiteX4" fmla="*/ 49895 w 7641711"/>
              <a:gd name="connsiteY4" fmla="*/ 40219 h 6473199"/>
              <a:gd name="connsiteX5" fmla="*/ 241539 w 7641711"/>
              <a:gd name="connsiteY5" fmla="*/ 0 h 6473199"/>
              <a:gd name="connsiteX6" fmla="*/ 6439076 w 7641711"/>
              <a:gd name="connsiteY6" fmla="*/ 28166 h 6473199"/>
              <a:gd name="connsiteX7" fmla="*/ 7639227 w 7641711"/>
              <a:gd name="connsiteY7" fmla="*/ 58697 h 6473199"/>
              <a:gd name="connsiteX8" fmla="*/ 7618786 w 7641711"/>
              <a:gd name="connsiteY8" fmla="*/ 6397885 h 6473199"/>
              <a:gd name="connsiteX9" fmla="*/ 7402081 w 7641711"/>
              <a:gd name="connsiteY9" fmla="*/ 6430320 h 6473199"/>
              <a:gd name="connsiteX10" fmla="*/ 7149875 w 7641711"/>
              <a:gd name="connsiteY10" fmla="*/ 6433518 h 6473199"/>
              <a:gd name="connsiteX0" fmla="*/ 7149875 w 7641711"/>
              <a:gd name="connsiteY0" fmla="*/ 6433518 h 6438168"/>
              <a:gd name="connsiteX1" fmla="*/ 6560587 w 7641711"/>
              <a:gd name="connsiteY1" fmla="*/ 6424418 h 6438168"/>
              <a:gd name="connsiteX2" fmla="*/ 995539 w 7641711"/>
              <a:gd name="connsiteY2" fmla="*/ 6393888 h 6438168"/>
              <a:gd name="connsiteX3" fmla="*/ 7757 w 7641711"/>
              <a:gd name="connsiteY3" fmla="*/ 6365104 h 6438168"/>
              <a:gd name="connsiteX4" fmla="*/ 49895 w 7641711"/>
              <a:gd name="connsiteY4" fmla="*/ 40219 h 6438168"/>
              <a:gd name="connsiteX5" fmla="*/ 241539 w 7641711"/>
              <a:gd name="connsiteY5" fmla="*/ 0 h 6438168"/>
              <a:gd name="connsiteX6" fmla="*/ 6439076 w 7641711"/>
              <a:gd name="connsiteY6" fmla="*/ 28166 h 6438168"/>
              <a:gd name="connsiteX7" fmla="*/ 7639227 w 7641711"/>
              <a:gd name="connsiteY7" fmla="*/ 58697 h 6438168"/>
              <a:gd name="connsiteX8" fmla="*/ 7618786 w 7641711"/>
              <a:gd name="connsiteY8" fmla="*/ 6397885 h 6438168"/>
              <a:gd name="connsiteX9" fmla="*/ 7402081 w 7641711"/>
              <a:gd name="connsiteY9" fmla="*/ 6430320 h 6438168"/>
              <a:gd name="connsiteX10" fmla="*/ 7149875 w 7641711"/>
              <a:gd name="connsiteY10" fmla="*/ 6433518 h 6438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41711" h="6438168">
                <a:moveTo>
                  <a:pt x="7149875" y="6433518"/>
                </a:moveTo>
                <a:cubicBezTo>
                  <a:pt x="6975114" y="6433129"/>
                  <a:pt x="6756136" y="6429491"/>
                  <a:pt x="6560587" y="6424418"/>
                </a:cubicBezTo>
                <a:lnTo>
                  <a:pt x="995539" y="6393888"/>
                </a:lnTo>
                <a:lnTo>
                  <a:pt x="7757" y="6365104"/>
                </a:lnTo>
                <a:cubicBezTo>
                  <a:pt x="-20334" y="4216169"/>
                  <a:pt x="35849" y="2148514"/>
                  <a:pt x="49895" y="40219"/>
                </a:cubicBezTo>
                <a:lnTo>
                  <a:pt x="241539" y="0"/>
                </a:lnTo>
                <a:lnTo>
                  <a:pt x="6439076" y="28166"/>
                </a:lnTo>
                <a:cubicBezTo>
                  <a:pt x="6939139" y="58697"/>
                  <a:pt x="7296327" y="28165"/>
                  <a:pt x="7639227" y="58697"/>
                </a:cubicBezTo>
                <a:cubicBezTo>
                  <a:pt x="7638435" y="2070139"/>
                  <a:pt x="7653203" y="4107561"/>
                  <a:pt x="7618786" y="6397885"/>
                </a:cubicBezTo>
                <a:cubicBezTo>
                  <a:pt x="7625166" y="6478264"/>
                  <a:pt x="7566387" y="6409966"/>
                  <a:pt x="7402081" y="6430320"/>
                </a:cubicBezTo>
                <a:cubicBezTo>
                  <a:pt x="7343671" y="6432816"/>
                  <a:pt x="7254732" y="6433752"/>
                  <a:pt x="7149875" y="6433518"/>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6" descr="White Rose Maths - Home | Facebook">
            <a:extLst>
              <a:ext uri="{FF2B5EF4-FFF2-40B4-BE49-F238E27FC236}">
                <a16:creationId xmlns:a16="http://schemas.microsoft.com/office/drawing/2014/main" id="{873196DA-BF87-DF52-EA79-9BD7D3FD475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80479" y="801858"/>
            <a:ext cx="3362179" cy="336217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a:extLst>
              <a:ext uri="{FF2B5EF4-FFF2-40B4-BE49-F238E27FC236}">
                <a16:creationId xmlns:a16="http://schemas.microsoft.com/office/drawing/2014/main" id="{2C1E856F-568D-BB69-337E-87C740E6EA3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6343206" y="888515"/>
            <a:ext cx="5081855" cy="31888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7341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6A35EAA-ED80-4FF1-942C-82B1D483A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977627" y="481134"/>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415F49B-3CBC-46CF-AFB5-988852D04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1010574" y="456230"/>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useBgFill="1">
        <p:nvSpPr>
          <p:cNvPr id="12" name="Rectangle 11">
            <a:extLst>
              <a:ext uri="{FF2B5EF4-FFF2-40B4-BE49-F238E27FC236}">
                <a16:creationId xmlns:a16="http://schemas.microsoft.com/office/drawing/2014/main" id="{83AF9C6E-31D5-480C-AE10-9BA3E4ED1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Drawings on colourful paper">
            <a:extLst>
              <a:ext uri="{FF2B5EF4-FFF2-40B4-BE49-F238E27FC236}">
                <a16:creationId xmlns:a16="http://schemas.microsoft.com/office/drawing/2014/main" id="{43E0B1B8-2AB8-80BB-2CE1-62F3E6D20FEF}"/>
              </a:ext>
            </a:extLst>
          </p:cNvPr>
          <p:cNvPicPr>
            <a:picLocks noChangeAspect="1"/>
          </p:cNvPicPr>
          <p:nvPr/>
        </p:nvPicPr>
        <p:blipFill>
          <a:blip r:embed="rId2"/>
          <a:srcRect b="15730"/>
          <a:stretch/>
        </p:blipFill>
        <p:spPr>
          <a:xfrm>
            <a:off x="-15291" y="11"/>
            <a:ext cx="12191979" cy="6857989"/>
          </a:xfrm>
          <a:prstGeom prst="rect">
            <a:avLst/>
          </a:prstGeom>
        </p:spPr>
      </p:pic>
      <p:sp>
        <p:nvSpPr>
          <p:cNvPr id="14" name="Freeform: Shape 13">
            <a:extLst>
              <a:ext uri="{FF2B5EF4-FFF2-40B4-BE49-F238E27FC236}">
                <a16:creationId xmlns:a16="http://schemas.microsoft.com/office/drawing/2014/main" id="{ED1BE14B-C94E-4A1A-B076-39CCA23043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92448" flipH="1" flipV="1">
            <a:off x="399987" y="694217"/>
            <a:ext cx="3909320" cy="5385644"/>
          </a:xfrm>
          <a:custGeom>
            <a:avLst/>
            <a:gdLst>
              <a:gd name="connsiteX0" fmla="*/ 6058 w 823258"/>
              <a:gd name="connsiteY0" fmla="*/ 673615 h 1272110"/>
              <a:gd name="connsiteX1" fmla="*/ 112452 w 823258"/>
              <a:gd name="connsiteY1" fmla="*/ 471685 h 1272110"/>
              <a:gd name="connsiteX2" fmla="*/ 94736 w 823258"/>
              <a:gd name="connsiteY2" fmla="*/ 159741 h 1272110"/>
              <a:gd name="connsiteX3" fmla="*/ 229419 w 823258"/>
              <a:gd name="connsiteY3" fmla="*/ 14485 h 1272110"/>
              <a:gd name="connsiteX4" fmla="*/ 580225 w 823258"/>
              <a:gd name="connsiteY4" fmla="*/ 3817 h 1272110"/>
              <a:gd name="connsiteX5" fmla="*/ 736149 w 823258"/>
              <a:gd name="connsiteY5" fmla="*/ 195174 h 1272110"/>
              <a:gd name="connsiteX6" fmla="*/ 823017 w 823258"/>
              <a:gd name="connsiteY6" fmla="*/ 912026 h 1272110"/>
              <a:gd name="connsiteX7" fmla="*/ 743293 w 823258"/>
              <a:gd name="connsiteY7" fmla="*/ 1196443 h 1272110"/>
              <a:gd name="connsiteX8" fmla="*/ 310858 w 823258"/>
              <a:gd name="connsiteY8" fmla="*/ 1251402 h 1272110"/>
              <a:gd name="connsiteX9" fmla="*/ 133693 w 823258"/>
              <a:gd name="connsiteY9" fmla="*/ 1020992 h 1272110"/>
              <a:gd name="connsiteX10" fmla="*/ 126549 w 823258"/>
              <a:gd name="connsiteY10" fmla="*/ 606369 h 1272110"/>
              <a:gd name="connsiteX11" fmla="*/ 6058 w 823258"/>
              <a:gd name="connsiteY11" fmla="*/ 673615 h 1272110"/>
              <a:gd name="connsiteX0" fmla="*/ 6097 w 846673"/>
              <a:gd name="connsiteY0" fmla="*/ 673624 h 1266490"/>
              <a:gd name="connsiteX1" fmla="*/ 112491 w 846673"/>
              <a:gd name="connsiteY1" fmla="*/ 471694 h 1266490"/>
              <a:gd name="connsiteX2" fmla="*/ 94775 w 846673"/>
              <a:gd name="connsiteY2" fmla="*/ 159750 h 1266490"/>
              <a:gd name="connsiteX3" fmla="*/ 229458 w 846673"/>
              <a:gd name="connsiteY3" fmla="*/ 14494 h 1266490"/>
              <a:gd name="connsiteX4" fmla="*/ 580264 w 846673"/>
              <a:gd name="connsiteY4" fmla="*/ 3826 h 1266490"/>
              <a:gd name="connsiteX5" fmla="*/ 736188 w 846673"/>
              <a:gd name="connsiteY5" fmla="*/ 195183 h 1266490"/>
              <a:gd name="connsiteX6" fmla="*/ 823056 w 846673"/>
              <a:gd name="connsiteY6" fmla="*/ 912035 h 1266490"/>
              <a:gd name="connsiteX7" fmla="*/ 795891 w 846673"/>
              <a:gd name="connsiteY7" fmla="*/ 1213658 h 1266490"/>
              <a:gd name="connsiteX8" fmla="*/ 310897 w 846673"/>
              <a:gd name="connsiteY8" fmla="*/ 1251411 h 1266490"/>
              <a:gd name="connsiteX9" fmla="*/ 133732 w 846673"/>
              <a:gd name="connsiteY9" fmla="*/ 1021001 h 1266490"/>
              <a:gd name="connsiteX10" fmla="*/ 126588 w 846673"/>
              <a:gd name="connsiteY10" fmla="*/ 606378 h 1266490"/>
              <a:gd name="connsiteX11" fmla="*/ 6097 w 846673"/>
              <a:gd name="connsiteY11" fmla="*/ 673624 h 1266490"/>
              <a:gd name="connsiteX0" fmla="*/ 6097 w 849914"/>
              <a:gd name="connsiteY0" fmla="*/ 673624 h 1273207"/>
              <a:gd name="connsiteX1" fmla="*/ 112491 w 849914"/>
              <a:gd name="connsiteY1" fmla="*/ 471694 h 1273207"/>
              <a:gd name="connsiteX2" fmla="*/ 94775 w 849914"/>
              <a:gd name="connsiteY2" fmla="*/ 159750 h 1273207"/>
              <a:gd name="connsiteX3" fmla="*/ 229458 w 849914"/>
              <a:gd name="connsiteY3" fmla="*/ 14494 h 1273207"/>
              <a:gd name="connsiteX4" fmla="*/ 580264 w 849914"/>
              <a:gd name="connsiteY4" fmla="*/ 3826 h 1273207"/>
              <a:gd name="connsiteX5" fmla="*/ 736188 w 849914"/>
              <a:gd name="connsiteY5" fmla="*/ 195183 h 1273207"/>
              <a:gd name="connsiteX6" fmla="*/ 823056 w 849914"/>
              <a:gd name="connsiteY6" fmla="*/ 912035 h 1273207"/>
              <a:gd name="connsiteX7" fmla="*/ 795891 w 849914"/>
              <a:gd name="connsiteY7" fmla="*/ 1213658 h 1273207"/>
              <a:gd name="connsiteX8" fmla="*/ 248636 w 849914"/>
              <a:gd name="connsiteY8" fmla="*/ 1257509 h 1273207"/>
              <a:gd name="connsiteX9" fmla="*/ 133732 w 849914"/>
              <a:gd name="connsiteY9" fmla="*/ 1021001 h 1273207"/>
              <a:gd name="connsiteX10" fmla="*/ 126588 w 849914"/>
              <a:gd name="connsiteY10" fmla="*/ 606378 h 1273207"/>
              <a:gd name="connsiteX11" fmla="*/ 6097 w 849914"/>
              <a:gd name="connsiteY11" fmla="*/ 673624 h 1273207"/>
              <a:gd name="connsiteX0" fmla="*/ 6097 w 857388"/>
              <a:gd name="connsiteY0" fmla="*/ 673624 h 1273231"/>
              <a:gd name="connsiteX1" fmla="*/ 112491 w 857388"/>
              <a:gd name="connsiteY1" fmla="*/ 471694 h 1273231"/>
              <a:gd name="connsiteX2" fmla="*/ 94775 w 857388"/>
              <a:gd name="connsiteY2" fmla="*/ 159750 h 1273231"/>
              <a:gd name="connsiteX3" fmla="*/ 229458 w 857388"/>
              <a:gd name="connsiteY3" fmla="*/ 14494 h 1273231"/>
              <a:gd name="connsiteX4" fmla="*/ 580264 w 857388"/>
              <a:gd name="connsiteY4" fmla="*/ 3826 h 1273231"/>
              <a:gd name="connsiteX5" fmla="*/ 736188 w 857388"/>
              <a:gd name="connsiteY5" fmla="*/ 195183 h 1273231"/>
              <a:gd name="connsiteX6" fmla="*/ 837750 w 857388"/>
              <a:gd name="connsiteY6" fmla="*/ 911367 h 1273231"/>
              <a:gd name="connsiteX7" fmla="*/ 795891 w 857388"/>
              <a:gd name="connsiteY7" fmla="*/ 1213658 h 1273231"/>
              <a:gd name="connsiteX8" fmla="*/ 248636 w 857388"/>
              <a:gd name="connsiteY8" fmla="*/ 1257509 h 1273231"/>
              <a:gd name="connsiteX9" fmla="*/ 133732 w 857388"/>
              <a:gd name="connsiteY9" fmla="*/ 1021001 h 1273231"/>
              <a:gd name="connsiteX10" fmla="*/ 126588 w 857388"/>
              <a:gd name="connsiteY10" fmla="*/ 606378 h 1273231"/>
              <a:gd name="connsiteX11" fmla="*/ 6097 w 857388"/>
              <a:gd name="connsiteY11" fmla="*/ 673624 h 1273231"/>
              <a:gd name="connsiteX0" fmla="*/ 6097 w 859776"/>
              <a:gd name="connsiteY0" fmla="*/ 673624 h 1273231"/>
              <a:gd name="connsiteX1" fmla="*/ 112491 w 859776"/>
              <a:gd name="connsiteY1" fmla="*/ 471694 h 1273231"/>
              <a:gd name="connsiteX2" fmla="*/ 94775 w 859776"/>
              <a:gd name="connsiteY2" fmla="*/ 159750 h 1273231"/>
              <a:gd name="connsiteX3" fmla="*/ 229458 w 859776"/>
              <a:gd name="connsiteY3" fmla="*/ 14494 h 1273231"/>
              <a:gd name="connsiteX4" fmla="*/ 580264 w 859776"/>
              <a:gd name="connsiteY4" fmla="*/ 3826 h 1273231"/>
              <a:gd name="connsiteX5" fmla="*/ 736188 w 859776"/>
              <a:gd name="connsiteY5" fmla="*/ 195183 h 1273231"/>
              <a:gd name="connsiteX6" fmla="*/ 837750 w 859776"/>
              <a:gd name="connsiteY6" fmla="*/ 911367 h 1273231"/>
              <a:gd name="connsiteX7" fmla="*/ 795891 w 859776"/>
              <a:gd name="connsiteY7" fmla="*/ 1213658 h 1273231"/>
              <a:gd name="connsiteX8" fmla="*/ 248636 w 859776"/>
              <a:gd name="connsiteY8" fmla="*/ 1257509 h 1273231"/>
              <a:gd name="connsiteX9" fmla="*/ 133732 w 859776"/>
              <a:gd name="connsiteY9" fmla="*/ 1021001 h 1273231"/>
              <a:gd name="connsiteX10" fmla="*/ 126588 w 859776"/>
              <a:gd name="connsiteY10" fmla="*/ 606378 h 1273231"/>
              <a:gd name="connsiteX11" fmla="*/ 6097 w 859776"/>
              <a:gd name="connsiteY11" fmla="*/ 673624 h 1273231"/>
              <a:gd name="connsiteX0" fmla="*/ 6097 w 863219"/>
              <a:gd name="connsiteY0" fmla="*/ 673624 h 1273231"/>
              <a:gd name="connsiteX1" fmla="*/ 112491 w 863219"/>
              <a:gd name="connsiteY1" fmla="*/ 471694 h 1273231"/>
              <a:gd name="connsiteX2" fmla="*/ 94775 w 863219"/>
              <a:gd name="connsiteY2" fmla="*/ 159750 h 1273231"/>
              <a:gd name="connsiteX3" fmla="*/ 229458 w 863219"/>
              <a:gd name="connsiteY3" fmla="*/ 14494 h 1273231"/>
              <a:gd name="connsiteX4" fmla="*/ 580264 w 863219"/>
              <a:gd name="connsiteY4" fmla="*/ 3826 h 1273231"/>
              <a:gd name="connsiteX5" fmla="*/ 736188 w 863219"/>
              <a:gd name="connsiteY5" fmla="*/ 195183 h 1273231"/>
              <a:gd name="connsiteX6" fmla="*/ 837750 w 863219"/>
              <a:gd name="connsiteY6" fmla="*/ 911367 h 1273231"/>
              <a:gd name="connsiteX7" fmla="*/ 795891 w 863219"/>
              <a:gd name="connsiteY7" fmla="*/ 1213658 h 1273231"/>
              <a:gd name="connsiteX8" fmla="*/ 248636 w 863219"/>
              <a:gd name="connsiteY8" fmla="*/ 1257509 h 1273231"/>
              <a:gd name="connsiteX9" fmla="*/ 133732 w 863219"/>
              <a:gd name="connsiteY9" fmla="*/ 1021001 h 1273231"/>
              <a:gd name="connsiteX10" fmla="*/ 126588 w 863219"/>
              <a:gd name="connsiteY10" fmla="*/ 606378 h 1273231"/>
              <a:gd name="connsiteX11" fmla="*/ 6097 w 863219"/>
              <a:gd name="connsiteY11" fmla="*/ 673624 h 1273231"/>
              <a:gd name="connsiteX0" fmla="*/ 6097 w 865261"/>
              <a:gd name="connsiteY0" fmla="*/ 673624 h 1271255"/>
              <a:gd name="connsiteX1" fmla="*/ 112491 w 865261"/>
              <a:gd name="connsiteY1" fmla="*/ 471694 h 1271255"/>
              <a:gd name="connsiteX2" fmla="*/ 94775 w 865261"/>
              <a:gd name="connsiteY2" fmla="*/ 159750 h 1271255"/>
              <a:gd name="connsiteX3" fmla="*/ 229458 w 865261"/>
              <a:gd name="connsiteY3" fmla="*/ 14494 h 1271255"/>
              <a:gd name="connsiteX4" fmla="*/ 580264 w 865261"/>
              <a:gd name="connsiteY4" fmla="*/ 3826 h 1271255"/>
              <a:gd name="connsiteX5" fmla="*/ 736188 w 865261"/>
              <a:gd name="connsiteY5" fmla="*/ 195183 h 1271255"/>
              <a:gd name="connsiteX6" fmla="*/ 841141 w 865261"/>
              <a:gd name="connsiteY6" fmla="*/ 970003 h 1271255"/>
              <a:gd name="connsiteX7" fmla="*/ 795891 w 865261"/>
              <a:gd name="connsiteY7" fmla="*/ 1213658 h 1271255"/>
              <a:gd name="connsiteX8" fmla="*/ 248636 w 865261"/>
              <a:gd name="connsiteY8" fmla="*/ 1257509 h 1271255"/>
              <a:gd name="connsiteX9" fmla="*/ 133732 w 865261"/>
              <a:gd name="connsiteY9" fmla="*/ 1021001 h 1271255"/>
              <a:gd name="connsiteX10" fmla="*/ 126588 w 865261"/>
              <a:gd name="connsiteY10" fmla="*/ 606378 h 1271255"/>
              <a:gd name="connsiteX11" fmla="*/ 6097 w 865261"/>
              <a:gd name="connsiteY11" fmla="*/ 673624 h 1271255"/>
              <a:gd name="connsiteX0" fmla="*/ 6097 w 860021"/>
              <a:gd name="connsiteY0" fmla="*/ 673624 h 1279428"/>
              <a:gd name="connsiteX1" fmla="*/ 112491 w 860021"/>
              <a:gd name="connsiteY1" fmla="*/ 471694 h 1279428"/>
              <a:gd name="connsiteX2" fmla="*/ 94775 w 860021"/>
              <a:gd name="connsiteY2" fmla="*/ 159750 h 1279428"/>
              <a:gd name="connsiteX3" fmla="*/ 229458 w 860021"/>
              <a:gd name="connsiteY3" fmla="*/ 14494 h 1279428"/>
              <a:gd name="connsiteX4" fmla="*/ 580264 w 860021"/>
              <a:gd name="connsiteY4" fmla="*/ 3826 h 1279428"/>
              <a:gd name="connsiteX5" fmla="*/ 736188 w 860021"/>
              <a:gd name="connsiteY5" fmla="*/ 195183 h 1279428"/>
              <a:gd name="connsiteX6" fmla="*/ 841141 w 860021"/>
              <a:gd name="connsiteY6" fmla="*/ 970003 h 1279428"/>
              <a:gd name="connsiteX7" fmla="*/ 797210 w 860021"/>
              <a:gd name="connsiteY7" fmla="*/ 1236461 h 1279428"/>
              <a:gd name="connsiteX8" fmla="*/ 248636 w 860021"/>
              <a:gd name="connsiteY8" fmla="*/ 1257509 h 1279428"/>
              <a:gd name="connsiteX9" fmla="*/ 133732 w 860021"/>
              <a:gd name="connsiteY9" fmla="*/ 1021001 h 1279428"/>
              <a:gd name="connsiteX10" fmla="*/ 126588 w 860021"/>
              <a:gd name="connsiteY10" fmla="*/ 606378 h 1279428"/>
              <a:gd name="connsiteX11" fmla="*/ 6097 w 860021"/>
              <a:gd name="connsiteY11" fmla="*/ 673624 h 1279428"/>
              <a:gd name="connsiteX0" fmla="*/ 6097 w 860380"/>
              <a:gd name="connsiteY0" fmla="*/ 679490 h 1285294"/>
              <a:gd name="connsiteX1" fmla="*/ 112491 w 860380"/>
              <a:gd name="connsiteY1" fmla="*/ 477560 h 1285294"/>
              <a:gd name="connsiteX2" fmla="*/ 94775 w 860380"/>
              <a:gd name="connsiteY2" fmla="*/ 165616 h 1285294"/>
              <a:gd name="connsiteX3" fmla="*/ 229458 w 860380"/>
              <a:gd name="connsiteY3" fmla="*/ 20360 h 1285294"/>
              <a:gd name="connsiteX4" fmla="*/ 580264 w 860380"/>
              <a:gd name="connsiteY4" fmla="*/ 9692 h 1285294"/>
              <a:gd name="connsiteX5" fmla="*/ 730442 w 860380"/>
              <a:gd name="connsiteY5" fmla="*/ 165383 h 1285294"/>
              <a:gd name="connsiteX6" fmla="*/ 841141 w 860380"/>
              <a:gd name="connsiteY6" fmla="*/ 975869 h 1285294"/>
              <a:gd name="connsiteX7" fmla="*/ 797210 w 860380"/>
              <a:gd name="connsiteY7" fmla="*/ 1242327 h 1285294"/>
              <a:gd name="connsiteX8" fmla="*/ 248636 w 860380"/>
              <a:gd name="connsiteY8" fmla="*/ 1263375 h 1285294"/>
              <a:gd name="connsiteX9" fmla="*/ 133732 w 860380"/>
              <a:gd name="connsiteY9" fmla="*/ 1026867 h 1285294"/>
              <a:gd name="connsiteX10" fmla="*/ 126588 w 860380"/>
              <a:gd name="connsiteY10" fmla="*/ 612244 h 1285294"/>
              <a:gd name="connsiteX11" fmla="*/ 6097 w 860380"/>
              <a:gd name="connsiteY11" fmla="*/ 679490 h 1285294"/>
              <a:gd name="connsiteX0" fmla="*/ 6097 w 881639"/>
              <a:gd name="connsiteY0" fmla="*/ 679490 h 1286194"/>
              <a:gd name="connsiteX1" fmla="*/ 112491 w 881639"/>
              <a:gd name="connsiteY1" fmla="*/ 477560 h 1286194"/>
              <a:gd name="connsiteX2" fmla="*/ 94775 w 881639"/>
              <a:gd name="connsiteY2" fmla="*/ 165616 h 1286194"/>
              <a:gd name="connsiteX3" fmla="*/ 229458 w 881639"/>
              <a:gd name="connsiteY3" fmla="*/ 20360 h 1286194"/>
              <a:gd name="connsiteX4" fmla="*/ 580264 w 881639"/>
              <a:gd name="connsiteY4" fmla="*/ 9692 h 1286194"/>
              <a:gd name="connsiteX5" fmla="*/ 730442 w 881639"/>
              <a:gd name="connsiteY5" fmla="*/ 165383 h 1286194"/>
              <a:gd name="connsiteX6" fmla="*/ 873260 w 881639"/>
              <a:gd name="connsiteY6" fmla="*/ 958078 h 1286194"/>
              <a:gd name="connsiteX7" fmla="*/ 797210 w 881639"/>
              <a:gd name="connsiteY7" fmla="*/ 1242327 h 1286194"/>
              <a:gd name="connsiteX8" fmla="*/ 248636 w 881639"/>
              <a:gd name="connsiteY8" fmla="*/ 1263375 h 1286194"/>
              <a:gd name="connsiteX9" fmla="*/ 133732 w 881639"/>
              <a:gd name="connsiteY9" fmla="*/ 1026867 h 1286194"/>
              <a:gd name="connsiteX10" fmla="*/ 126588 w 881639"/>
              <a:gd name="connsiteY10" fmla="*/ 612244 h 1286194"/>
              <a:gd name="connsiteX11" fmla="*/ 6097 w 881639"/>
              <a:gd name="connsiteY11" fmla="*/ 679490 h 1286194"/>
              <a:gd name="connsiteX0" fmla="*/ 6216 w 881758"/>
              <a:gd name="connsiteY0" fmla="*/ 679490 h 1286194"/>
              <a:gd name="connsiteX1" fmla="*/ 110067 w 881758"/>
              <a:gd name="connsiteY1" fmla="*/ 369894 h 1286194"/>
              <a:gd name="connsiteX2" fmla="*/ 94894 w 881758"/>
              <a:gd name="connsiteY2" fmla="*/ 165616 h 1286194"/>
              <a:gd name="connsiteX3" fmla="*/ 229577 w 881758"/>
              <a:gd name="connsiteY3" fmla="*/ 20360 h 1286194"/>
              <a:gd name="connsiteX4" fmla="*/ 580383 w 881758"/>
              <a:gd name="connsiteY4" fmla="*/ 9692 h 1286194"/>
              <a:gd name="connsiteX5" fmla="*/ 730561 w 881758"/>
              <a:gd name="connsiteY5" fmla="*/ 165383 h 1286194"/>
              <a:gd name="connsiteX6" fmla="*/ 873379 w 881758"/>
              <a:gd name="connsiteY6" fmla="*/ 958078 h 1286194"/>
              <a:gd name="connsiteX7" fmla="*/ 797329 w 881758"/>
              <a:gd name="connsiteY7" fmla="*/ 1242327 h 1286194"/>
              <a:gd name="connsiteX8" fmla="*/ 248755 w 881758"/>
              <a:gd name="connsiteY8" fmla="*/ 1263375 h 1286194"/>
              <a:gd name="connsiteX9" fmla="*/ 133851 w 881758"/>
              <a:gd name="connsiteY9" fmla="*/ 1026867 h 1286194"/>
              <a:gd name="connsiteX10" fmla="*/ 126707 w 881758"/>
              <a:gd name="connsiteY10" fmla="*/ 612244 h 1286194"/>
              <a:gd name="connsiteX11" fmla="*/ 6216 w 881758"/>
              <a:gd name="connsiteY11" fmla="*/ 679490 h 1286194"/>
              <a:gd name="connsiteX0" fmla="*/ 6216 w 881758"/>
              <a:gd name="connsiteY0" fmla="*/ 679490 h 1286194"/>
              <a:gd name="connsiteX1" fmla="*/ 110067 w 881758"/>
              <a:gd name="connsiteY1" fmla="*/ 369894 h 1286194"/>
              <a:gd name="connsiteX2" fmla="*/ 94894 w 881758"/>
              <a:gd name="connsiteY2" fmla="*/ 165616 h 1286194"/>
              <a:gd name="connsiteX3" fmla="*/ 229577 w 881758"/>
              <a:gd name="connsiteY3" fmla="*/ 20360 h 1286194"/>
              <a:gd name="connsiteX4" fmla="*/ 580383 w 881758"/>
              <a:gd name="connsiteY4" fmla="*/ 9692 h 1286194"/>
              <a:gd name="connsiteX5" fmla="*/ 730561 w 881758"/>
              <a:gd name="connsiteY5" fmla="*/ 165383 h 1286194"/>
              <a:gd name="connsiteX6" fmla="*/ 873379 w 881758"/>
              <a:gd name="connsiteY6" fmla="*/ 958078 h 1286194"/>
              <a:gd name="connsiteX7" fmla="*/ 797329 w 881758"/>
              <a:gd name="connsiteY7" fmla="*/ 1242327 h 1286194"/>
              <a:gd name="connsiteX8" fmla="*/ 248755 w 881758"/>
              <a:gd name="connsiteY8" fmla="*/ 1263375 h 1286194"/>
              <a:gd name="connsiteX9" fmla="*/ 133851 w 881758"/>
              <a:gd name="connsiteY9" fmla="*/ 1026867 h 1286194"/>
              <a:gd name="connsiteX10" fmla="*/ 138858 w 881758"/>
              <a:gd name="connsiteY10" fmla="*/ 503910 h 1286194"/>
              <a:gd name="connsiteX11" fmla="*/ 6216 w 881758"/>
              <a:gd name="connsiteY11" fmla="*/ 679490 h 1286194"/>
              <a:gd name="connsiteX0" fmla="*/ 6961 w 868563"/>
              <a:gd name="connsiteY0" fmla="*/ 538413 h 1286194"/>
              <a:gd name="connsiteX1" fmla="*/ 96872 w 868563"/>
              <a:gd name="connsiteY1" fmla="*/ 369894 h 1286194"/>
              <a:gd name="connsiteX2" fmla="*/ 81699 w 868563"/>
              <a:gd name="connsiteY2" fmla="*/ 165616 h 1286194"/>
              <a:gd name="connsiteX3" fmla="*/ 216382 w 868563"/>
              <a:gd name="connsiteY3" fmla="*/ 20360 h 1286194"/>
              <a:gd name="connsiteX4" fmla="*/ 567188 w 868563"/>
              <a:gd name="connsiteY4" fmla="*/ 9692 h 1286194"/>
              <a:gd name="connsiteX5" fmla="*/ 717366 w 868563"/>
              <a:gd name="connsiteY5" fmla="*/ 165383 h 1286194"/>
              <a:gd name="connsiteX6" fmla="*/ 860184 w 868563"/>
              <a:gd name="connsiteY6" fmla="*/ 958078 h 1286194"/>
              <a:gd name="connsiteX7" fmla="*/ 784134 w 868563"/>
              <a:gd name="connsiteY7" fmla="*/ 1242327 h 1286194"/>
              <a:gd name="connsiteX8" fmla="*/ 235560 w 868563"/>
              <a:gd name="connsiteY8" fmla="*/ 1263375 h 1286194"/>
              <a:gd name="connsiteX9" fmla="*/ 120656 w 868563"/>
              <a:gd name="connsiteY9" fmla="*/ 1026867 h 1286194"/>
              <a:gd name="connsiteX10" fmla="*/ 125663 w 868563"/>
              <a:gd name="connsiteY10" fmla="*/ 503910 h 1286194"/>
              <a:gd name="connsiteX11" fmla="*/ 6961 w 868563"/>
              <a:gd name="connsiteY11" fmla="*/ 538413 h 1286194"/>
              <a:gd name="connsiteX0" fmla="*/ 6961 w 867791"/>
              <a:gd name="connsiteY0" fmla="*/ 538413 h 1312892"/>
              <a:gd name="connsiteX1" fmla="*/ 96872 w 867791"/>
              <a:gd name="connsiteY1" fmla="*/ 369894 h 1312892"/>
              <a:gd name="connsiteX2" fmla="*/ 81699 w 867791"/>
              <a:gd name="connsiteY2" fmla="*/ 165616 h 1312892"/>
              <a:gd name="connsiteX3" fmla="*/ 216382 w 867791"/>
              <a:gd name="connsiteY3" fmla="*/ 20360 h 1312892"/>
              <a:gd name="connsiteX4" fmla="*/ 567188 w 867791"/>
              <a:gd name="connsiteY4" fmla="*/ 9692 h 1312892"/>
              <a:gd name="connsiteX5" fmla="*/ 717366 w 867791"/>
              <a:gd name="connsiteY5" fmla="*/ 165383 h 1312892"/>
              <a:gd name="connsiteX6" fmla="*/ 860184 w 867791"/>
              <a:gd name="connsiteY6" fmla="*/ 958078 h 1312892"/>
              <a:gd name="connsiteX7" fmla="*/ 784134 w 867791"/>
              <a:gd name="connsiteY7" fmla="*/ 1242327 h 1312892"/>
              <a:gd name="connsiteX8" fmla="*/ 256000 w 867791"/>
              <a:gd name="connsiteY8" fmla="*/ 1298372 h 1312892"/>
              <a:gd name="connsiteX9" fmla="*/ 120656 w 867791"/>
              <a:gd name="connsiteY9" fmla="*/ 1026867 h 1312892"/>
              <a:gd name="connsiteX10" fmla="*/ 125663 w 867791"/>
              <a:gd name="connsiteY10" fmla="*/ 503910 h 1312892"/>
              <a:gd name="connsiteX11" fmla="*/ 6961 w 867791"/>
              <a:gd name="connsiteY11" fmla="*/ 538413 h 1312892"/>
              <a:gd name="connsiteX0" fmla="*/ 6961 w 867791"/>
              <a:gd name="connsiteY0" fmla="*/ 538413 h 1313923"/>
              <a:gd name="connsiteX1" fmla="*/ 96872 w 867791"/>
              <a:gd name="connsiteY1" fmla="*/ 369894 h 1313923"/>
              <a:gd name="connsiteX2" fmla="*/ 81699 w 867791"/>
              <a:gd name="connsiteY2" fmla="*/ 165616 h 1313923"/>
              <a:gd name="connsiteX3" fmla="*/ 216382 w 867791"/>
              <a:gd name="connsiteY3" fmla="*/ 20360 h 1313923"/>
              <a:gd name="connsiteX4" fmla="*/ 567188 w 867791"/>
              <a:gd name="connsiteY4" fmla="*/ 9692 h 1313923"/>
              <a:gd name="connsiteX5" fmla="*/ 717366 w 867791"/>
              <a:gd name="connsiteY5" fmla="*/ 165383 h 1313923"/>
              <a:gd name="connsiteX6" fmla="*/ 860184 w 867791"/>
              <a:gd name="connsiteY6" fmla="*/ 958078 h 1313923"/>
              <a:gd name="connsiteX7" fmla="*/ 784134 w 867791"/>
              <a:gd name="connsiteY7" fmla="*/ 1242327 h 1313923"/>
              <a:gd name="connsiteX8" fmla="*/ 256000 w 867791"/>
              <a:gd name="connsiteY8" fmla="*/ 1298372 h 1313923"/>
              <a:gd name="connsiteX9" fmla="*/ 145617 w 867791"/>
              <a:gd name="connsiteY9" fmla="*/ 1012668 h 1313923"/>
              <a:gd name="connsiteX10" fmla="*/ 125663 w 867791"/>
              <a:gd name="connsiteY10" fmla="*/ 503910 h 1313923"/>
              <a:gd name="connsiteX11" fmla="*/ 6961 w 867791"/>
              <a:gd name="connsiteY11" fmla="*/ 538413 h 1313923"/>
              <a:gd name="connsiteX0" fmla="*/ 6961 w 867791"/>
              <a:gd name="connsiteY0" fmla="*/ 538413 h 1310173"/>
              <a:gd name="connsiteX1" fmla="*/ 96872 w 867791"/>
              <a:gd name="connsiteY1" fmla="*/ 369894 h 1310173"/>
              <a:gd name="connsiteX2" fmla="*/ 81699 w 867791"/>
              <a:gd name="connsiteY2" fmla="*/ 165616 h 1310173"/>
              <a:gd name="connsiteX3" fmla="*/ 216382 w 867791"/>
              <a:gd name="connsiteY3" fmla="*/ 20360 h 1310173"/>
              <a:gd name="connsiteX4" fmla="*/ 567188 w 867791"/>
              <a:gd name="connsiteY4" fmla="*/ 9692 h 1310173"/>
              <a:gd name="connsiteX5" fmla="*/ 717366 w 867791"/>
              <a:gd name="connsiteY5" fmla="*/ 165383 h 1310173"/>
              <a:gd name="connsiteX6" fmla="*/ 860184 w 867791"/>
              <a:gd name="connsiteY6" fmla="*/ 958078 h 1310173"/>
              <a:gd name="connsiteX7" fmla="*/ 784134 w 867791"/>
              <a:gd name="connsiteY7" fmla="*/ 1242327 h 1310173"/>
              <a:gd name="connsiteX8" fmla="*/ 256000 w 867791"/>
              <a:gd name="connsiteY8" fmla="*/ 1298372 h 1310173"/>
              <a:gd name="connsiteX9" fmla="*/ 155978 w 867791"/>
              <a:gd name="connsiteY9" fmla="*/ 1064454 h 1310173"/>
              <a:gd name="connsiteX10" fmla="*/ 125663 w 867791"/>
              <a:gd name="connsiteY10" fmla="*/ 503910 h 1310173"/>
              <a:gd name="connsiteX11" fmla="*/ 6961 w 867791"/>
              <a:gd name="connsiteY11" fmla="*/ 538413 h 1310173"/>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6197"/>
              <a:gd name="connsiteX1" fmla="*/ 96872 w 867791"/>
              <a:gd name="connsiteY1" fmla="*/ 369894 h 1306197"/>
              <a:gd name="connsiteX2" fmla="*/ 81699 w 867791"/>
              <a:gd name="connsiteY2" fmla="*/ 165616 h 1306197"/>
              <a:gd name="connsiteX3" fmla="*/ 216382 w 867791"/>
              <a:gd name="connsiteY3" fmla="*/ 20360 h 1306197"/>
              <a:gd name="connsiteX4" fmla="*/ 567188 w 867791"/>
              <a:gd name="connsiteY4" fmla="*/ 9692 h 1306197"/>
              <a:gd name="connsiteX5" fmla="*/ 717366 w 867791"/>
              <a:gd name="connsiteY5" fmla="*/ 165383 h 1306197"/>
              <a:gd name="connsiteX6" fmla="*/ 860184 w 867791"/>
              <a:gd name="connsiteY6" fmla="*/ 958078 h 1306197"/>
              <a:gd name="connsiteX7" fmla="*/ 784134 w 867791"/>
              <a:gd name="connsiteY7" fmla="*/ 1242327 h 1306197"/>
              <a:gd name="connsiteX8" fmla="*/ 256000 w 867791"/>
              <a:gd name="connsiteY8" fmla="*/ 1298372 h 1306197"/>
              <a:gd name="connsiteX9" fmla="*/ 155507 w 867791"/>
              <a:gd name="connsiteY9" fmla="*/ 1120000 h 1306197"/>
              <a:gd name="connsiteX10" fmla="*/ 125663 w 867791"/>
              <a:gd name="connsiteY10" fmla="*/ 503910 h 1306197"/>
              <a:gd name="connsiteX11" fmla="*/ 6961 w 867791"/>
              <a:gd name="connsiteY11" fmla="*/ 538413 h 1306197"/>
              <a:gd name="connsiteX0" fmla="*/ 6961 w 867791"/>
              <a:gd name="connsiteY0" fmla="*/ 541531 h 1309315"/>
              <a:gd name="connsiteX1" fmla="*/ 96872 w 867791"/>
              <a:gd name="connsiteY1" fmla="*/ 373012 h 1309315"/>
              <a:gd name="connsiteX2" fmla="*/ 80003 w 867791"/>
              <a:gd name="connsiteY2" fmla="*/ 139416 h 1309315"/>
              <a:gd name="connsiteX3" fmla="*/ 216382 w 867791"/>
              <a:gd name="connsiteY3" fmla="*/ 23478 h 1309315"/>
              <a:gd name="connsiteX4" fmla="*/ 567188 w 867791"/>
              <a:gd name="connsiteY4" fmla="*/ 12810 h 1309315"/>
              <a:gd name="connsiteX5" fmla="*/ 717366 w 867791"/>
              <a:gd name="connsiteY5" fmla="*/ 168501 h 1309315"/>
              <a:gd name="connsiteX6" fmla="*/ 860184 w 867791"/>
              <a:gd name="connsiteY6" fmla="*/ 961196 h 1309315"/>
              <a:gd name="connsiteX7" fmla="*/ 784134 w 867791"/>
              <a:gd name="connsiteY7" fmla="*/ 1245445 h 1309315"/>
              <a:gd name="connsiteX8" fmla="*/ 256000 w 867791"/>
              <a:gd name="connsiteY8" fmla="*/ 1301490 h 1309315"/>
              <a:gd name="connsiteX9" fmla="*/ 155507 w 867791"/>
              <a:gd name="connsiteY9" fmla="*/ 1123118 h 1309315"/>
              <a:gd name="connsiteX10" fmla="*/ 125663 w 867791"/>
              <a:gd name="connsiteY10" fmla="*/ 507028 h 1309315"/>
              <a:gd name="connsiteX11" fmla="*/ 6961 w 867791"/>
              <a:gd name="connsiteY11" fmla="*/ 541531 h 1309315"/>
              <a:gd name="connsiteX0" fmla="*/ 6961 w 867791"/>
              <a:gd name="connsiteY0" fmla="*/ 541531 h 1309315"/>
              <a:gd name="connsiteX1" fmla="*/ 96872 w 867791"/>
              <a:gd name="connsiteY1" fmla="*/ 373012 h 1309315"/>
              <a:gd name="connsiteX2" fmla="*/ 80003 w 867791"/>
              <a:gd name="connsiteY2" fmla="*/ 139416 h 1309315"/>
              <a:gd name="connsiteX3" fmla="*/ 216382 w 867791"/>
              <a:gd name="connsiteY3" fmla="*/ 23478 h 1309315"/>
              <a:gd name="connsiteX4" fmla="*/ 567188 w 867791"/>
              <a:gd name="connsiteY4" fmla="*/ 12810 h 1309315"/>
              <a:gd name="connsiteX5" fmla="*/ 717366 w 867791"/>
              <a:gd name="connsiteY5" fmla="*/ 168501 h 1309315"/>
              <a:gd name="connsiteX6" fmla="*/ 860184 w 867791"/>
              <a:gd name="connsiteY6" fmla="*/ 961196 h 1309315"/>
              <a:gd name="connsiteX7" fmla="*/ 784134 w 867791"/>
              <a:gd name="connsiteY7" fmla="*/ 1245445 h 1309315"/>
              <a:gd name="connsiteX8" fmla="*/ 256000 w 867791"/>
              <a:gd name="connsiteY8" fmla="*/ 1301490 h 1309315"/>
              <a:gd name="connsiteX9" fmla="*/ 155507 w 867791"/>
              <a:gd name="connsiteY9" fmla="*/ 1123118 h 1309315"/>
              <a:gd name="connsiteX10" fmla="*/ 125663 w 867791"/>
              <a:gd name="connsiteY10" fmla="*/ 507028 h 1309315"/>
              <a:gd name="connsiteX11" fmla="*/ 6961 w 867791"/>
              <a:gd name="connsiteY11" fmla="*/ 541531 h 1309315"/>
              <a:gd name="connsiteX0" fmla="*/ 6961 w 867791"/>
              <a:gd name="connsiteY0" fmla="*/ 539700 h 1307484"/>
              <a:gd name="connsiteX1" fmla="*/ 96872 w 867791"/>
              <a:gd name="connsiteY1" fmla="*/ 371181 h 1307484"/>
              <a:gd name="connsiteX2" fmla="*/ 77366 w 867791"/>
              <a:gd name="connsiteY2" fmla="*/ 91980 h 1307484"/>
              <a:gd name="connsiteX3" fmla="*/ 216382 w 867791"/>
              <a:gd name="connsiteY3" fmla="*/ 21647 h 1307484"/>
              <a:gd name="connsiteX4" fmla="*/ 567188 w 867791"/>
              <a:gd name="connsiteY4" fmla="*/ 10979 h 1307484"/>
              <a:gd name="connsiteX5" fmla="*/ 717366 w 867791"/>
              <a:gd name="connsiteY5" fmla="*/ 166670 h 1307484"/>
              <a:gd name="connsiteX6" fmla="*/ 860184 w 867791"/>
              <a:gd name="connsiteY6" fmla="*/ 959365 h 1307484"/>
              <a:gd name="connsiteX7" fmla="*/ 784134 w 867791"/>
              <a:gd name="connsiteY7" fmla="*/ 1243614 h 1307484"/>
              <a:gd name="connsiteX8" fmla="*/ 256000 w 867791"/>
              <a:gd name="connsiteY8" fmla="*/ 1299659 h 1307484"/>
              <a:gd name="connsiteX9" fmla="*/ 155507 w 867791"/>
              <a:gd name="connsiteY9" fmla="*/ 1121287 h 1307484"/>
              <a:gd name="connsiteX10" fmla="*/ 125663 w 867791"/>
              <a:gd name="connsiteY10" fmla="*/ 505197 h 1307484"/>
              <a:gd name="connsiteX11" fmla="*/ 6961 w 867791"/>
              <a:gd name="connsiteY11" fmla="*/ 539700 h 1307484"/>
              <a:gd name="connsiteX0" fmla="*/ 6961 w 867791"/>
              <a:gd name="connsiteY0" fmla="*/ 550995 h 1318779"/>
              <a:gd name="connsiteX1" fmla="*/ 96872 w 867791"/>
              <a:gd name="connsiteY1" fmla="*/ 382476 h 1318779"/>
              <a:gd name="connsiteX2" fmla="*/ 77366 w 867791"/>
              <a:gd name="connsiteY2" fmla="*/ 103275 h 1318779"/>
              <a:gd name="connsiteX3" fmla="*/ 229757 w 867791"/>
              <a:gd name="connsiteY3" fmla="*/ 9471 h 1318779"/>
              <a:gd name="connsiteX4" fmla="*/ 567188 w 867791"/>
              <a:gd name="connsiteY4" fmla="*/ 22274 h 1318779"/>
              <a:gd name="connsiteX5" fmla="*/ 717366 w 867791"/>
              <a:gd name="connsiteY5" fmla="*/ 177965 h 1318779"/>
              <a:gd name="connsiteX6" fmla="*/ 860184 w 867791"/>
              <a:gd name="connsiteY6" fmla="*/ 970660 h 1318779"/>
              <a:gd name="connsiteX7" fmla="*/ 784134 w 867791"/>
              <a:gd name="connsiteY7" fmla="*/ 1254909 h 1318779"/>
              <a:gd name="connsiteX8" fmla="*/ 256000 w 867791"/>
              <a:gd name="connsiteY8" fmla="*/ 1310954 h 1318779"/>
              <a:gd name="connsiteX9" fmla="*/ 155507 w 867791"/>
              <a:gd name="connsiteY9" fmla="*/ 1132582 h 1318779"/>
              <a:gd name="connsiteX10" fmla="*/ 125663 w 867791"/>
              <a:gd name="connsiteY10" fmla="*/ 516492 h 1318779"/>
              <a:gd name="connsiteX11" fmla="*/ 6961 w 867791"/>
              <a:gd name="connsiteY11" fmla="*/ 550995 h 1318779"/>
              <a:gd name="connsiteX0" fmla="*/ 6961 w 867791"/>
              <a:gd name="connsiteY0" fmla="*/ 560584 h 1328368"/>
              <a:gd name="connsiteX1" fmla="*/ 96872 w 867791"/>
              <a:gd name="connsiteY1" fmla="*/ 392065 h 1328368"/>
              <a:gd name="connsiteX2" fmla="*/ 77366 w 867791"/>
              <a:gd name="connsiteY2" fmla="*/ 112864 h 1328368"/>
              <a:gd name="connsiteX3" fmla="*/ 229757 w 867791"/>
              <a:gd name="connsiteY3" fmla="*/ 19060 h 1328368"/>
              <a:gd name="connsiteX4" fmla="*/ 566246 w 867791"/>
              <a:gd name="connsiteY4" fmla="*/ 15575 h 1328368"/>
              <a:gd name="connsiteX5" fmla="*/ 717366 w 867791"/>
              <a:gd name="connsiteY5" fmla="*/ 187554 h 1328368"/>
              <a:gd name="connsiteX6" fmla="*/ 860184 w 867791"/>
              <a:gd name="connsiteY6" fmla="*/ 980249 h 1328368"/>
              <a:gd name="connsiteX7" fmla="*/ 784134 w 867791"/>
              <a:gd name="connsiteY7" fmla="*/ 1264498 h 1328368"/>
              <a:gd name="connsiteX8" fmla="*/ 256000 w 867791"/>
              <a:gd name="connsiteY8" fmla="*/ 1320543 h 1328368"/>
              <a:gd name="connsiteX9" fmla="*/ 155507 w 867791"/>
              <a:gd name="connsiteY9" fmla="*/ 1142171 h 1328368"/>
              <a:gd name="connsiteX10" fmla="*/ 125663 w 867791"/>
              <a:gd name="connsiteY10" fmla="*/ 526081 h 1328368"/>
              <a:gd name="connsiteX11" fmla="*/ 6961 w 867791"/>
              <a:gd name="connsiteY11" fmla="*/ 560584 h 1328368"/>
              <a:gd name="connsiteX0" fmla="*/ 6961 w 865870"/>
              <a:gd name="connsiteY0" fmla="*/ 560584 h 1328871"/>
              <a:gd name="connsiteX1" fmla="*/ 96872 w 865870"/>
              <a:gd name="connsiteY1" fmla="*/ 392065 h 1328871"/>
              <a:gd name="connsiteX2" fmla="*/ 77366 w 865870"/>
              <a:gd name="connsiteY2" fmla="*/ 112864 h 1328871"/>
              <a:gd name="connsiteX3" fmla="*/ 229757 w 865870"/>
              <a:gd name="connsiteY3" fmla="*/ 19060 h 1328871"/>
              <a:gd name="connsiteX4" fmla="*/ 566246 w 865870"/>
              <a:gd name="connsiteY4" fmla="*/ 15575 h 1328871"/>
              <a:gd name="connsiteX5" fmla="*/ 717366 w 865870"/>
              <a:gd name="connsiteY5" fmla="*/ 187554 h 1328871"/>
              <a:gd name="connsiteX6" fmla="*/ 860184 w 865870"/>
              <a:gd name="connsiteY6" fmla="*/ 980249 h 1328871"/>
              <a:gd name="connsiteX7" fmla="*/ 784134 w 865870"/>
              <a:gd name="connsiteY7" fmla="*/ 1264498 h 1328871"/>
              <a:gd name="connsiteX8" fmla="*/ 314963 w 865870"/>
              <a:gd name="connsiteY8" fmla="*/ 1321127 h 1328871"/>
              <a:gd name="connsiteX9" fmla="*/ 155507 w 865870"/>
              <a:gd name="connsiteY9" fmla="*/ 1142171 h 1328871"/>
              <a:gd name="connsiteX10" fmla="*/ 125663 w 865870"/>
              <a:gd name="connsiteY10" fmla="*/ 526081 h 1328871"/>
              <a:gd name="connsiteX11" fmla="*/ 6961 w 865870"/>
              <a:gd name="connsiteY11" fmla="*/ 560584 h 1328871"/>
              <a:gd name="connsiteX0" fmla="*/ 6961 w 865870"/>
              <a:gd name="connsiteY0" fmla="*/ 560584 h 1328712"/>
              <a:gd name="connsiteX1" fmla="*/ 96872 w 865870"/>
              <a:gd name="connsiteY1" fmla="*/ 392065 h 1328712"/>
              <a:gd name="connsiteX2" fmla="*/ 77366 w 865870"/>
              <a:gd name="connsiteY2" fmla="*/ 112864 h 1328712"/>
              <a:gd name="connsiteX3" fmla="*/ 229757 w 865870"/>
              <a:gd name="connsiteY3" fmla="*/ 19060 h 1328712"/>
              <a:gd name="connsiteX4" fmla="*/ 566246 w 865870"/>
              <a:gd name="connsiteY4" fmla="*/ 15575 h 1328712"/>
              <a:gd name="connsiteX5" fmla="*/ 717366 w 865870"/>
              <a:gd name="connsiteY5" fmla="*/ 187554 h 1328712"/>
              <a:gd name="connsiteX6" fmla="*/ 860184 w 865870"/>
              <a:gd name="connsiteY6" fmla="*/ 980249 h 1328712"/>
              <a:gd name="connsiteX7" fmla="*/ 784134 w 865870"/>
              <a:gd name="connsiteY7" fmla="*/ 1264498 h 1328712"/>
              <a:gd name="connsiteX8" fmla="*/ 314963 w 865870"/>
              <a:gd name="connsiteY8" fmla="*/ 1321127 h 1328712"/>
              <a:gd name="connsiteX9" fmla="*/ 177736 w 865870"/>
              <a:gd name="connsiteY9" fmla="*/ 1144426 h 1328712"/>
              <a:gd name="connsiteX10" fmla="*/ 125663 w 865870"/>
              <a:gd name="connsiteY10" fmla="*/ 526081 h 1328712"/>
              <a:gd name="connsiteX11" fmla="*/ 6961 w 865870"/>
              <a:gd name="connsiteY11" fmla="*/ 560584 h 1328712"/>
              <a:gd name="connsiteX0" fmla="*/ 6961 w 864913"/>
              <a:gd name="connsiteY0" fmla="*/ 560584 h 1327274"/>
              <a:gd name="connsiteX1" fmla="*/ 96872 w 864913"/>
              <a:gd name="connsiteY1" fmla="*/ 392065 h 1327274"/>
              <a:gd name="connsiteX2" fmla="*/ 77366 w 864913"/>
              <a:gd name="connsiteY2" fmla="*/ 112864 h 1327274"/>
              <a:gd name="connsiteX3" fmla="*/ 229757 w 864913"/>
              <a:gd name="connsiteY3" fmla="*/ 19060 h 1327274"/>
              <a:gd name="connsiteX4" fmla="*/ 566246 w 864913"/>
              <a:gd name="connsiteY4" fmla="*/ 15575 h 1327274"/>
              <a:gd name="connsiteX5" fmla="*/ 717366 w 864913"/>
              <a:gd name="connsiteY5" fmla="*/ 187554 h 1327274"/>
              <a:gd name="connsiteX6" fmla="*/ 860184 w 864913"/>
              <a:gd name="connsiteY6" fmla="*/ 980249 h 1327274"/>
              <a:gd name="connsiteX7" fmla="*/ 784134 w 864913"/>
              <a:gd name="connsiteY7" fmla="*/ 1264498 h 1327274"/>
              <a:gd name="connsiteX8" fmla="*/ 351698 w 864913"/>
              <a:gd name="connsiteY8" fmla="*/ 1319456 h 1327274"/>
              <a:gd name="connsiteX9" fmla="*/ 177736 w 864913"/>
              <a:gd name="connsiteY9" fmla="*/ 1144426 h 1327274"/>
              <a:gd name="connsiteX10" fmla="*/ 125663 w 864913"/>
              <a:gd name="connsiteY10" fmla="*/ 526081 h 1327274"/>
              <a:gd name="connsiteX11" fmla="*/ 6961 w 864913"/>
              <a:gd name="connsiteY11" fmla="*/ 560584 h 1327274"/>
              <a:gd name="connsiteX0" fmla="*/ 6961 w 878410"/>
              <a:gd name="connsiteY0" fmla="*/ 560584 h 1325203"/>
              <a:gd name="connsiteX1" fmla="*/ 96872 w 878410"/>
              <a:gd name="connsiteY1" fmla="*/ 392065 h 1325203"/>
              <a:gd name="connsiteX2" fmla="*/ 77366 w 878410"/>
              <a:gd name="connsiteY2" fmla="*/ 112864 h 1325203"/>
              <a:gd name="connsiteX3" fmla="*/ 229757 w 878410"/>
              <a:gd name="connsiteY3" fmla="*/ 19060 h 1325203"/>
              <a:gd name="connsiteX4" fmla="*/ 566246 w 878410"/>
              <a:gd name="connsiteY4" fmla="*/ 15575 h 1325203"/>
              <a:gd name="connsiteX5" fmla="*/ 717366 w 878410"/>
              <a:gd name="connsiteY5" fmla="*/ 187554 h 1325203"/>
              <a:gd name="connsiteX6" fmla="*/ 860184 w 878410"/>
              <a:gd name="connsiteY6" fmla="*/ 980249 h 1325203"/>
              <a:gd name="connsiteX7" fmla="*/ 819942 w 878410"/>
              <a:gd name="connsiteY7" fmla="*/ 1254587 h 1325203"/>
              <a:gd name="connsiteX8" fmla="*/ 351698 w 878410"/>
              <a:gd name="connsiteY8" fmla="*/ 1319456 h 1325203"/>
              <a:gd name="connsiteX9" fmla="*/ 177736 w 878410"/>
              <a:gd name="connsiteY9" fmla="*/ 1144426 h 1325203"/>
              <a:gd name="connsiteX10" fmla="*/ 125663 w 878410"/>
              <a:gd name="connsiteY10" fmla="*/ 526081 h 1325203"/>
              <a:gd name="connsiteX11" fmla="*/ 6961 w 878410"/>
              <a:gd name="connsiteY11" fmla="*/ 560584 h 1325203"/>
              <a:gd name="connsiteX0" fmla="*/ 6961 w 879480"/>
              <a:gd name="connsiteY0" fmla="*/ 560584 h 1324478"/>
              <a:gd name="connsiteX1" fmla="*/ 96872 w 879480"/>
              <a:gd name="connsiteY1" fmla="*/ 392065 h 1324478"/>
              <a:gd name="connsiteX2" fmla="*/ 77366 w 879480"/>
              <a:gd name="connsiteY2" fmla="*/ 112864 h 1324478"/>
              <a:gd name="connsiteX3" fmla="*/ 229757 w 879480"/>
              <a:gd name="connsiteY3" fmla="*/ 19060 h 1324478"/>
              <a:gd name="connsiteX4" fmla="*/ 566246 w 879480"/>
              <a:gd name="connsiteY4" fmla="*/ 15575 h 1324478"/>
              <a:gd name="connsiteX5" fmla="*/ 717366 w 879480"/>
              <a:gd name="connsiteY5" fmla="*/ 187554 h 1324478"/>
              <a:gd name="connsiteX6" fmla="*/ 861931 w 879480"/>
              <a:gd name="connsiteY6" fmla="*/ 1026005 h 1324478"/>
              <a:gd name="connsiteX7" fmla="*/ 819942 w 879480"/>
              <a:gd name="connsiteY7" fmla="*/ 1254587 h 1324478"/>
              <a:gd name="connsiteX8" fmla="*/ 351698 w 879480"/>
              <a:gd name="connsiteY8" fmla="*/ 1319456 h 1324478"/>
              <a:gd name="connsiteX9" fmla="*/ 177736 w 879480"/>
              <a:gd name="connsiteY9" fmla="*/ 1144426 h 1324478"/>
              <a:gd name="connsiteX10" fmla="*/ 125663 w 879480"/>
              <a:gd name="connsiteY10" fmla="*/ 526081 h 1324478"/>
              <a:gd name="connsiteX11" fmla="*/ 6961 w 879480"/>
              <a:gd name="connsiteY11" fmla="*/ 560584 h 1324478"/>
              <a:gd name="connsiteX0" fmla="*/ 6961 w 864502"/>
              <a:gd name="connsiteY0" fmla="*/ 560584 h 1326578"/>
              <a:gd name="connsiteX1" fmla="*/ 96872 w 864502"/>
              <a:gd name="connsiteY1" fmla="*/ 392065 h 1326578"/>
              <a:gd name="connsiteX2" fmla="*/ 77366 w 864502"/>
              <a:gd name="connsiteY2" fmla="*/ 112864 h 1326578"/>
              <a:gd name="connsiteX3" fmla="*/ 229757 w 864502"/>
              <a:gd name="connsiteY3" fmla="*/ 19060 h 1326578"/>
              <a:gd name="connsiteX4" fmla="*/ 566246 w 864502"/>
              <a:gd name="connsiteY4" fmla="*/ 15575 h 1326578"/>
              <a:gd name="connsiteX5" fmla="*/ 717366 w 864502"/>
              <a:gd name="connsiteY5" fmla="*/ 187554 h 1326578"/>
              <a:gd name="connsiteX6" fmla="*/ 861931 w 864502"/>
              <a:gd name="connsiteY6" fmla="*/ 1026005 h 1326578"/>
              <a:gd name="connsiteX7" fmla="*/ 773212 w 864502"/>
              <a:gd name="connsiteY7" fmla="*/ 1266151 h 1326578"/>
              <a:gd name="connsiteX8" fmla="*/ 351698 w 864502"/>
              <a:gd name="connsiteY8" fmla="*/ 1319456 h 1326578"/>
              <a:gd name="connsiteX9" fmla="*/ 177736 w 864502"/>
              <a:gd name="connsiteY9" fmla="*/ 1144426 h 1326578"/>
              <a:gd name="connsiteX10" fmla="*/ 125663 w 864502"/>
              <a:gd name="connsiteY10" fmla="*/ 526081 h 1326578"/>
              <a:gd name="connsiteX11" fmla="*/ 6961 w 864502"/>
              <a:gd name="connsiteY11" fmla="*/ 560584 h 1326578"/>
              <a:gd name="connsiteX0" fmla="*/ 6961 w 864110"/>
              <a:gd name="connsiteY0" fmla="*/ 560584 h 1331877"/>
              <a:gd name="connsiteX1" fmla="*/ 96872 w 864110"/>
              <a:gd name="connsiteY1" fmla="*/ 392065 h 1331877"/>
              <a:gd name="connsiteX2" fmla="*/ 77366 w 864110"/>
              <a:gd name="connsiteY2" fmla="*/ 112864 h 1331877"/>
              <a:gd name="connsiteX3" fmla="*/ 229757 w 864110"/>
              <a:gd name="connsiteY3" fmla="*/ 19060 h 1331877"/>
              <a:gd name="connsiteX4" fmla="*/ 566246 w 864110"/>
              <a:gd name="connsiteY4" fmla="*/ 15575 h 1331877"/>
              <a:gd name="connsiteX5" fmla="*/ 717366 w 864110"/>
              <a:gd name="connsiteY5" fmla="*/ 187554 h 1331877"/>
              <a:gd name="connsiteX6" fmla="*/ 861931 w 864110"/>
              <a:gd name="connsiteY6" fmla="*/ 1026005 h 1331877"/>
              <a:gd name="connsiteX7" fmla="*/ 773212 w 864110"/>
              <a:gd name="connsiteY7" fmla="*/ 1266151 h 1331877"/>
              <a:gd name="connsiteX8" fmla="*/ 386884 w 864110"/>
              <a:gd name="connsiteY8" fmla="*/ 1325422 h 1331877"/>
              <a:gd name="connsiteX9" fmla="*/ 177736 w 864110"/>
              <a:gd name="connsiteY9" fmla="*/ 1144426 h 1331877"/>
              <a:gd name="connsiteX10" fmla="*/ 125663 w 864110"/>
              <a:gd name="connsiteY10" fmla="*/ 526081 h 1331877"/>
              <a:gd name="connsiteX11" fmla="*/ 6961 w 864110"/>
              <a:gd name="connsiteY11" fmla="*/ 560584 h 1331877"/>
              <a:gd name="connsiteX0" fmla="*/ 6961 w 864110"/>
              <a:gd name="connsiteY0" fmla="*/ 560584 h 1332354"/>
              <a:gd name="connsiteX1" fmla="*/ 96872 w 864110"/>
              <a:gd name="connsiteY1" fmla="*/ 392065 h 1332354"/>
              <a:gd name="connsiteX2" fmla="*/ 77366 w 864110"/>
              <a:gd name="connsiteY2" fmla="*/ 112864 h 1332354"/>
              <a:gd name="connsiteX3" fmla="*/ 229757 w 864110"/>
              <a:gd name="connsiteY3" fmla="*/ 19060 h 1332354"/>
              <a:gd name="connsiteX4" fmla="*/ 566246 w 864110"/>
              <a:gd name="connsiteY4" fmla="*/ 15575 h 1332354"/>
              <a:gd name="connsiteX5" fmla="*/ 717366 w 864110"/>
              <a:gd name="connsiteY5" fmla="*/ 187554 h 1332354"/>
              <a:gd name="connsiteX6" fmla="*/ 861931 w 864110"/>
              <a:gd name="connsiteY6" fmla="*/ 1026005 h 1332354"/>
              <a:gd name="connsiteX7" fmla="*/ 773212 w 864110"/>
              <a:gd name="connsiteY7" fmla="*/ 1266151 h 1332354"/>
              <a:gd name="connsiteX8" fmla="*/ 386884 w 864110"/>
              <a:gd name="connsiteY8" fmla="*/ 1325422 h 1332354"/>
              <a:gd name="connsiteX9" fmla="*/ 197485 w 864110"/>
              <a:gd name="connsiteY9" fmla="*/ 1137282 h 1332354"/>
              <a:gd name="connsiteX10" fmla="*/ 125663 w 864110"/>
              <a:gd name="connsiteY10" fmla="*/ 526081 h 1332354"/>
              <a:gd name="connsiteX11" fmla="*/ 6961 w 864110"/>
              <a:gd name="connsiteY11" fmla="*/ 560584 h 1332354"/>
              <a:gd name="connsiteX0" fmla="*/ 6961 w 864110"/>
              <a:gd name="connsiteY0" fmla="*/ 560674 h 1332444"/>
              <a:gd name="connsiteX1" fmla="*/ 96872 w 864110"/>
              <a:gd name="connsiteY1" fmla="*/ 392155 h 1332444"/>
              <a:gd name="connsiteX2" fmla="*/ 79552 w 864110"/>
              <a:gd name="connsiteY2" fmla="*/ 114810 h 1332444"/>
              <a:gd name="connsiteX3" fmla="*/ 229757 w 864110"/>
              <a:gd name="connsiteY3" fmla="*/ 19150 h 1332444"/>
              <a:gd name="connsiteX4" fmla="*/ 566246 w 864110"/>
              <a:gd name="connsiteY4" fmla="*/ 15665 h 1332444"/>
              <a:gd name="connsiteX5" fmla="*/ 717366 w 864110"/>
              <a:gd name="connsiteY5" fmla="*/ 187644 h 1332444"/>
              <a:gd name="connsiteX6" fmla="*/ 861931 w 864110"/>
              <a:gd name="connsiteY6" fmla="*/ 1026095 h 1332444"/>
              <a:gd name="connsiteX7" fmla="*/ 773212 w 864110"/>
              <a:gd name="connsiteY7" fmla="*/ 1266241 h 1332444"/>
              <a:gd name="connsiteX8" fmla="*/ 386884 w 864110"/>
              <a:gd name="connsiteY8" fmla="*/ 1325512 h 1332444"/>
              <a:gd name="connsiteX9" fmla="*/ 197485 w 864110"/>
              <a:gd name="connsiteY9" fmla="*/ 1137372 h 1332444"/>
              <a:gd name="connsiteX10" fmla="*/ 125663 w 864110"/>
              <a:gd name="connsiteY10" fmla="*/ 526171 h 1332444"/>
              <a:gd name="connsiteX11" fmla="*/ 6961 w 864110"/>
              <a:gd name="connsiteY11" fmla="*/ 560674 h 1332444"/>
              <a:gd name="connsiteX0" fmla="*/ 8576 w 843625"/>
              <a:gd name="connsiteY0" fmla="*/ 550409 h 1332444"/>
              <a:gd name="connsiteX1" fmla="*/ 76387 w 843625"/>
              <a:gd name="connsiteY1" fmla="*/ 392155 h 1332444"/>
              <a:gd name="connsiteX2" fmla="*/ 59067 w 843625"/>
              <a:gd name="connsiteY2" fmla="*/ 114810 h 1332444"/>
              <a:gd name="connsiteX3" fmla="*/ 209272 w 843625"/>
              <a:gd name="connsiteY3" fmla="*/ 19150 h 1332444"/>
              <a:gd name="connsiteX4" fmla="*/ 545761 w 843625"/>
              <a:gd name="connsiteY4" fmla="*/ 15665 h 1332444"/>
              <a:gd name="connsiteX5" fmla="*/ 696881 w 843625"/>
              <a:gd name="connsiteY5" fmla="*/ 187644 h 1332444"/>
              <a:gd name="connsiteX6" fmla="*/ 841446 w 843625"/>
              <a:gd name="connsiteY6" fmla="*/ 1026095 h 1332444"/>
              <a:gd name="connsiteX7" fmla="*/ 752727 w 843625"/>
              <a:gd name="connsiteY7" fmla="*/ 1266241 h 1332444"/>
              <a:gd name="connsiteX8" fmla="*/ 366399 w 843625"/>
              <a:gd name="connsiteY8" fmla="*/ 1325512 h 1332444"/>
              <a:gd name="connsiteX9" fmla="*/ 177000 w 843625"/>
              <a:gd name="connsiteY9" fmla="*/ 1137372 h 1332444"/>
              <a:gd name="connsiteX10" fmla="*/ 105178 w 843625"/>
              <a:gd name="connsiteY10" fmla="*/ 526171 h 1332444"/>
              <a:gd name="connsiteX11" fmla="*/ 8576 w 843625"/>
              <a:gd name="connsiteY11" fmla="*/ 550409 h 1332444"/>
              <a:gd name="connsiteX0" fmla="*/ 8576 w 843625"/>
              <a:gd name="connsiteY0" fmla="*/ 550409 h 1332444"/>
              <a:gd name="connsiteX1" fmla="*/ 76387 w 843625"/>
              <a:gd name="connsiteY1" fmla="*/ 392155 h 1332444"/>
              <a:gd name="connsiteX2" fmla="*/ 59067 w 843625"/>
              <a:gd name="connsiteY2" fmla="*/ 114810 h 1332444"/>
              <a:gd name="connsiteX3" fmla="*/ 209272 w 843625"/>
              <a:gd name="connsiteY3" fmla="*/ 19150 h 1332444"/>
              <a:gd name="connsiteX4" fmla="*/ 545761 w 843625"/>
              <a:gd name="connsiteY4" fmla="*/ 15665 h 1332444"/>
              <a:gd name="connsiteX5" fmla="*/ 696881 w 843625"/>
              <a:gd name="connsiteY5" fmla="*/ 187644 h 1332444"/>
              <a:gd name="connsiteX6" fmla="*/ 841446 w 843625"/>
              <a:gd name="connsiteY6" fmla="*/ 1026095 h 1332444"/>
              <a:gd name="connsiteX7" fmla="*/ 752727 w 843625"/>
              <a:gd name="connsiteY7" fmla="*/ 1266241 h 1332444"/>
              <a:gd name="connsiteX8" fmla="*/ 366399 w 843625"/>
              <a:gd name="connsiteY8" fmla="*/ 1325512 h 1332444"/>
              <a:gd name="connsiteX9" fmla="*/ 177000 w 843625"/>
              <a:gd name="connsiteY9" fmla="*/ 1137372 h 1332444"/>
              <a:gd name="connsiteX10" fmla="*/ 105178 w 843625"/>
              <a:gd name="connsiteY10" fmla="*/ 526171 h 1332444"/>
              <a:gd name="connsiteX11" fmla="*/ 8576 w 843625"/>
              <a:gd name="connsiteY11" fmla="*/ 550409 h 1332444"/>
              <a:gd name="connsiteX0" fmla="*/ 8576 w 843625"/>
              <a:gd name="connsiteY0" fmla="*/ 550409 h 1332528"/>
              <a:gd name="connsiteX1" fmla="*/ 76387 w 843625"/>
              <a:gd name="connsiteY1" fmla="*/ 392155 h 1332528"/>
              <a:gd name="connsiteX2" fmla="*/ 59067 w 843625"/>
              <a:gd name="connsiteY2" fmla="*/ 114810 h 1332528"/>
              <a:gd name="connsiteX3" fmla="*/ 209272 w 843625"/>
              <a:gd name="connsiteY3" fmla="*/ 19150 h 1332528"/>
              <a:gd name="connsiteX4" fmla="*/ 545761 w 843625"/>
              <a:gd name="connsiteY4" fmla="*/ 15665 h 1332528"/>
              <a:gd name="connsiteX5" fmla="*/ 696881 w 843625"/>
              <a:gd name="connsiteY5" fmla="*/ 187644 h 1332528"/>
              <a:gd name="connsiteX6" fmla="*/ 841446 w 843625"/>
              <a:gd name="connsiteY6" fmla="*/ 1026095 h 1332528"/>
              <a:gd name="connsiteX7" fmla="*/ 752727 w 843625"/>
              <a:gd name="connsiteY7" fmla="*/ 1266241 h 1332528"/>
              <a:gd name="connsiteX8" fmla="*/ 366399 w 843625"/>
              <a:gd name="connsiteY8" fmla="*/ 1325512 h 1332528"/>
              <a:gd name="connsiteX9" fmla="*/ 184643 w 843625"/>
              <a:gd name="connsiteY9" fmla="*/ 1136120 h 1332528"/>
              <a:gd name="connsiteX10" fmla="*/ 105178 w 843625"/>
              <a:gd name="connsiteY10" fmla="*/ 526171 h 1332528"/>
              <a:gd name="connsiteX11" fmla="*/ 8576 w 843625"/>
              <a:gd name="connsiteY11" fmla="*/ 550409 h 1332528"/>
              <a:gd name="connsiteX0" fmla="*/ 8576 w 843404"/>
              <a:gd name="connsiteY0" fmla="*/ 550409 h 1327013"/>
              <a:gd name="connsiteX1" fmla="*/ 76387 w 843404"/>
              <a:gd name="connsiteY1" fmla="*/ 392155 h 1327013"/>
              <a:gd name="connsiteX2" fmla="*/ 59067 w 843404"/>
              <a:gd name="connsiteY2" fmla="*/ 114810 h 1327013"/>
              <a:gd name="connsiteX3" fmla="*/ 209272 w 843404"/>
              <a:gd name="connsiteY3" fmla="*/ 19150 h 1327013"/>
              <a:gd name="connsiteX4" fmla="*/ 545761 w 843404"/>
              <a:gd name="connsiteY4" fmla="*/ 15665 h 1327013"/>
              <a:gd name="connsiteX5" fmla="*/ 696881 w 843404"/>
              <a:gd name="connsiteY5" fmla="*/ 187644 h 1327013"/>
              <a:gd name="connsiteX6" fmla="*/ 841446 w 843404"/>
              <a:gd name="connsiteY6" fmla="*/ 1026095 h 1327013"/>
              <a:gd name="connsiteX7" fmla="*/ 752727 w 843404"/>
              <a:gd name="connsiteY7" fmla="*/ 1266241 h 1327013"/>
              <a:gd name="connsiteX8" fmla="*/ 390961 w 843404"/>
              <a:gd name="connsiteY8" fmla="*/ 1319274 h 1327013"/>
              <a:gd name="connsiteX9" fmla="*/ 184643 w 843404"/>
              <a:gd name="connsiteY9" fmla="*/ 1136120 h 1327013"/>
              <a:gd name="connsiteX10" fmla="*/ 105178 w 843404"/>
              <a:gd name="connsiteY10" fmla="*/ 526171 h 1327013"/>
              <a:gd name="connsiteX11" fmla="*/ 8576 w 843404"/>
              <a:gd name="connsiteY11" fmla="*/ 550409 h 1327013"/>
              <a:gd name="connsiteX0" fmla="*/ 8576 w 843404"/>
              <a:gd name="connsiteY0" fmla="*/ 567995 h 1344599"/>
              <a:gd name="connsiteX1" fmla="*/ 76387 w 843404"/>
              <a:gd name="connsiteY1" fmla="*/ 409741 h 1344599"/>
              <a:gd name="connsiteX2" fmla="*/ 59067 w 843404"/>
              <a:gd name="connsiteY2" fmla="*/ 132396 h 1344599"/>
              <a:gd name="connsiteX3" fmla="*/ 262200 w 843404"/>
              <a:gd name="connsiteY3" fmla="*/ 8133 h 1344599"/>
              <a:gd name="connsiteX4" fmla="*/ 545761 w 843404"/>
              <a:gd name="connsiteY4" fmla="*/ 33251 h 1344599"/>
              <a:gd name="connsiteX5" fmla="*/ 696881 w 843404"/>
              <a:gd name="connsiteY5" fmla="*/ 205230 h 1344599"/>
              <a:gd name="connsiteX6" fmla="*/ 841446 w 843404"/>
              <a:gd name="connsiteY6" fmla="*/ 1043681 h 1344599"/>
              <a:gd name="connsiteX7" fmla="*/ 752727 w 843404"/>
              <a:gd name="connsiteY7" fmla="*/ 1283827 h 1344599"/>
              <a:gd name="connsiteX8" fmla="*/ 390961 w 843404"/>
              <a:gd name="connsiteY8" fmla="*/ 1336860 h 1344599"/>
              <a:gd name="connsiteX9" fmla="*/ 184643 w 843404"/>
              <a:gd name="connsiteY9" fmla="*/ 1153706 h 1344599"/>
              <a:gd name="connsiteX10" fmla="*/ 105178 w 843404"/>
              <a:gd name="connsiteY10" fmla="*/ 543757 h 1344599"/>
              <a:gd name="connsiteX11" fmla="*/ 8576 w 843404"/>
              <a:gd name="connsiteY11" fmla="*/ 567995 h 1344599"/>
              <a:gd name="connsiteX0" fmla="*/ 8576 w 843404"/>
              <a:gd name="connsiteY0" fmla="*/ 567509 h 1344113"/>
              <a:gd name="connsiteX1" fmla="*/ 76387 w 843404"/>
              <a:gd name="connsiteY1" fmla="*/ 409255 h 1344113"/>
              <a:gd name="connsiteX2" fmla="*/ 99190 w 843404"/>
              <a:gd name="connsiteY2" fmla="*/ 125338 h 1344113"/>
              <a:gd name="connsiteX3" fmla="*/ 262200 w 843404"/>
              <a:gd name="connsiteY3" fmla="*/ 7647 h 1344113"/>
              <a:gd name="connsiteX4" fmla="*/ 545761 w 843404"/>
              <a:gd name="connsiteY4" fmla="*/ 32765 h 1344113"/>
              <a:gd name="connsiteX5" fmla="*/ 696881 w 843404"/>
              <a:gd name="connsiteY5" fmla="*/ 204744 h 1344113"/>
              <a:gd name="connsiteX6" fmla="*/ 841446 w 843404"/>
              <a:gd name="connsiteY6" fmla="*/ 1043195 h 1344113"/>
              <a:gd name="connsiteX7" fmla="*/ 752727 w 843404"/>
              <a:gd name="connsiteY7" fmla="*/ 1283341 h 1344113"/>
              <a:gd name="connsiteX8" fmla="*/ 390961 w 843404"/>
              <a:gd name="connsiteY8" fmla="*/ 1336374 h 1344113"/>
              <a:gd name="connsiteX9" fmla="*/ 184643 w 843404"/>
              <a:gd name="connsiteY9" fmla="*/ 1153220 h 1344113"/>
              <a:gd name="connsiteX10" fmla="*/ 105178 w 843404"/>
              <a:gd name="connsiteY10" fmla="*/ 543271 h 1344113"/>
              <a:gd name="connsiteX11" fmla="*/ 8576 w 843404"/>
              <a:gd name="connsiteY11" fmla="*/ 567509 h 1344113"/>
              <a:gd name="connsiteX0" fmla="*/ 8576 w 843404"/>
              <a:gd name="connsiteY0" fmla="*/ 566478 h 1343082"/>
              <a:gd name="connsiteX1" fmla="*/ 76387 w 843404"/>
              <a:gd name="connsiteY1" fmla="*/ 408224 h 1343082"/>
              <a:gd name="connsiteX2" fmla="*/ 99190 w 843404"/>
              <a:gd name="connsiteY2" fmla="*/ 124307 h 1343082"/>
              <a:gd name="connsiteX3" fmla="*/ 262200 w 843404"/>
              <a:gd name="connsiteY3" fmla="*/ 6616 h 1343082"/>
              <a:gd name="connsiteX4" fmla="*/ 579343 w 843404"/>
              <a:gd name="connsiteY4" fmla="*/ 35092 h 1343082"/>
              <a:gd name="connsiteX5" fmla="*/ 696881 w 843404"/>
              <a:gd name="connsiteY5" fmla="*/ 203713 h 1343082"/>
              <a:gd name="connsiteX6" fmla="*/ 841446 w 843404"/>
              <a:gd name="connsiteY6" fmla="*/ 1042164 h 1343082"/>
              <a:gd name="connsiteX7" fmla="*/ 752727 w 843404"/>
              <a:gd name="connsiteY7" fmla="*/ 1282310 h 1343082"/>
              <a:gd name="connsiteX8" fmla="*/ 390961 w 843404"/>
              <a:gd name="connsiteY8" fmla="*/ 1335343 h 1343082"/>
              <a:gd name="connsiteX9" fmla="*/ 184643 w 843404"/>
              <a:gd name="connsiteY9" fmla="*/ 1152189 h 1343082"/>
              <a:gd name="connsiteX10" fmla="*/ 105178 w 843404"/>
              <a:gd name="connsiteY10" fmla="*/ 542240 h 1343082"/>
              <a:gd name="connsiteX11" fmla="*/ 8576 w 843404"/>
              <a:gd name="connsiteY11" fmla="*/ 566478 h 1343082"/>
              <a:gd name="connsiteX0" fmla="*/ 8576 w 843404"/>
              <a:gd name="connsiteY0" fmla="*/ 580816 h 1357420"/>
              <a:gd name="connsiteX1" fmla="*/ 76387 w 843404"/>
              <a:gd name="connsiteY1" fmla="*/ 422562 h 1357420"/>
              <a:gd name="connsiteX2" fmla="*/ 99190 w 843404"/>
              <a:gd name="connsiteY2" fmla="*/ 138645 h 1357420"/>
              <a:gd name="connsiteX3" fmla="*/ 308863 w 843404"/>
              <a:gd name="connsiteY3" fmla="*/ 4451 h 1357420"/>
              <a:gd name="connsiteX4" fmla="*/ 579343 w 843404"/>
              <a:gd name="connsiteY4" fmla="*/ 49430 h 1357420"/>
              <a:gd name="connsiteX5" fmla="*/ 696881 w 843404"/>
              <a:gd name="connsiteY5" fmla="*/ 218051 h 1357420"/>
              <a:gd name="connsiteX6" fmla="*/ 841446 w 843404"/>
              <a:gd name="connsiteY6" fmla="*/ 1056502 h 1357420"/>
              <a:gd name="connsiteX7" fmla="*/ 752727 w 843404"/>
              <a:gd name="connsiteY7" fmla="*/ 1296648 h 1357420"/>
              <a:gd name="connsiteX8" fmla="*/ 390961 w 843404"/>
              <a:gd name="connsiteY8" fmla="*/ 1349681 h 1357420"/>
              <a:gd name="connsiteX9" fmla="*/ 184643 w 843404"/>
              <a:gd name="connsiteY9" fmla="*/ 1166527 h 1357420"/>
              <a:gd name="connsiteX10" fmla="*/ 105178 w 843404"/>
              <a:gd name="connsiteY10" fmla="*/ 556578 h 1357420"/>
              <a:gd name="connsiteX11" fmla="*/ 8576 w 843404"/>
              <a:gd name="connsiteY11" fmla="*/ 580816 h 1357420"/>
              <a:gd name="connsiteX0" fmla="*/ 8576 w 842535"/>
              <a:gd name="connsiteY0" fmla="*/ 580879 h 1357483"/>
              <a:gd name="connsiteX1" fmla="*/ 76387 w 842535"/>
              <a:gd name="connsiteY1" fmla="*/ 422625 h 1357483"/>
              <a:gd name="connsiteX2" fmla="*/ 99190 w 842535"/>
              <a:gd name="connsiteY2" fmla="*/ 138708 h 1357483"/>
              <a:gd name="connsiteX3" fmla="*/ 308863 w 842535"/>
              <a:gd name="connsiteY3" fmla="*/ 4514 h 1357483"/>
              <a:gd name="connsiteX4" fmla="*/ 579343 w 842535"/>
              <a:gd name="connsiteY4" fmla="*/ 49493 h 1357483"/>
              <a:gd name="connsiteX5" fmla="*/ 714903 w 842535"/>
              <a:gd name="connsiteY5" fmla="*/ 221806 h 1357483"/>
              <a:gd name="connsiteX6" fmla="*/ 841446 w 842535"/>
              <a:gd name="connsiteY6" fmla="*/ 1056565 h 1357483"/>
              <a:gd name="connsiteX7" fmla="*/ 752727 w 842535"/>
              <a:gd name="connsiteY7" fmla="*/ 1296711 h 1357483"/>
              <a:gd name="connsiteX8" fmla="*/ 390961 w 842535"/>
              <a:gd name="connsiteY8" fmla="*/ 1349744 h 1357483"/>
              <a:gd name="connsiteX9" fmla="*/ 184643 w 842535"/>
              <a:gd name="connsiteY9" fmla="*/ 1166590 h 1357483"/>
              <a:gd name="connsiteX10" fmla="*/ 105178 w 842535"/>
              <a:gd name="connsiteY10" fmla="*/ 556641 h 1357483"/>
              <a:gd name="connsiteX11" fmla="*/ 8576 w 842535"/>
              <a:gd name="connsiteY11" fmla="*/ 580879 h 1357483"/>
              <a:gd name="connsiteX0" fmla="*/ 8576 w 842535"/>
              <a:gd name="connsiteY0" fmla="*/ 577971 h 1354575"/>
              <a:gd name="connsiteX1" fmla="*/ 76387 w 842535"/>
              <a:gd name="connsiteY1" fmla="*/ 419717 h 1354575"/>
              <a:gd name="connsiteX2" fmla="*/ 99190 w 842535"/>
              <a:gd name="connsiteY2" fmla="*/ 135800 h 1354575"/>
              <a:gd name="connsiteX3" fmla="*/ 308863 w 842535"/>
              <a:gd name="connsiteY3" fmla="*/ 1606 h 1354575"/>
              <a:gd name="connsiteX4" fmla="*/ 714903 w 842535"/>
              <a:gd name="connsiteY4" fmla="*/ 218898 h 1354575"/>
              <a:gd name="connsiteX5" fmla="*/ 841446 w 842535"/>
              <a:gd name="connsiteY5" fmla="*/ 1053657 h 1354575"/>
              <a:gd name="connsiteX6" fmla="*/ 752727 w 842535"/>
              <a:gd name="connsiteY6" fmla="*/ 1293803 h 1354575"/>
              <a:gd name="connsiteX7" fmla="*/ 390961 w 842535"/>
              <a:gd name="connsiteY7" fmla="*/ 1346836 h 1354575"/>
              <a:gd name="connsiteX8" fmla="*/ 184643 w 842535"/>
              <a:gd name="connsiteY8" fmla="*/ 1163682 h 1354575"/>
              <a:gd name="connsiteX9" fmla="*/ 105178 w 842535"/>
              <a:gd name="connsiteY9" fmla="*/ 553733 h 1354575"/>
              <a:gd name="connsiteX10" fmla="*/ 8576 w 842535"/>
              <a:gd name="connsiteY10" fmla="*/ 577971 h 1354575"/>
              <a:gd name="connsiteX0" fmla="*/ 8576 w 841897"/>
              <a:gd name="connsiteY0" fmla="*/ 576547 h 1353151"/>
              <a:gd name="connsiteX1" fmla="*/ 76387 w 841897"/>
              <a:gd name="connsiteY1" fmla="*/ 418293 h 1353151"/>
              <a:gd name="connsiteX2" fmla="*/ 99190 w 841897"/>
              <a:gd name="connsiteY2" fmla="*/ 134376 h 1353151"/>
              <a:gd name="connsiteX3" fmla="*/ 308863 w 841897"/>
              <a:gd name="connsiteY3" fmla="*/ 182 h 1353151"/>
              <a:gd name="connsiteX4" fmla="*/ 730941 w 841897"/>
              <a:gd name="connsiteY4" fmla="*/ 159475 h 1353151"/>
              <a:gd name="connsiteX5" fmla="*/ 841446 w 841897"/>
              <a:gd name="connsiteY5" fmla="*/ 1052233 h 1353151"/>
              <a:gd name="connsiteX6" fmla="*/ 752727 w 841897"/>
              <a:gd name="connsiteY6" fmla="*/ 1292379 h 1353151"/>
              <a:gd name="connsiteX7" fmla="*/ 390961 w 841897"/>
              <a:gd name="connsiteY7" fmla="*/ 1345412 h 1353151"/>
              <a:gd name="connsiteX8" fmla="*/ 184643 w 841897"/>
              <a:gd name="connsiteY8" fmla="*/ 1162258 h 1353151"/>
              <a:gd name="connsiteX9" fmla="*/ 105178 w 841897"/>
              <a:gd name="connsiteY9" fmla="*/ 552309 h 1353151"/>
              <a:gd name="connsiteX10" fmla="*/ 8576 w 841897"/>
              <a:gd name="connsiteY10" fmla="*/ 576547 h 1353151"/>
              <a:gd name="connsiteX0" fmla="*/ 8576 w 852902"/>
              <a:gd name="connsiteY0" fmla="*/ 576547 h 1354413"/>
              <a:gd name="connsiteX1" fmla="*/ 76387 w 852902"/>
              <a:gd name="connsiteY1" fmla="*/ 418293 h 1354413"/>
              <a:gd name="connsiteX2" fmla="*/ 99190 w 852902"/>
              <a:gd name="connsiteY2" fmla="*/ 134376 h 1354413"/>
              <a:gd name="connsiteX3" fmla="*/ 308863 w 852902"/>
              <a:gd name="connsiteY3" fmla="*/ 182 h 1354413"/>
              <a:gd name="connsiteX4" fmla="*/ 730941 w 852902"/>
              <a:gd name="connsiteY4" fmla="*/ 159475 h 1354413"/>
              <a:gd name="connsiteX5" fmla="*/ 852579 w 852902"/>
              <a:gd name="connsiteY5" fmla="*/ 1001682 h 1354413"/>
              <a:gd name="connsiteX6" fmla="*/ 752727 w 852902"/>
              <a:gd name="connsiteY6" fmla="*/ 1292379 h 1354413"/>
              <a:gd name="connsiteX7" fmla="*/ 390961 w 852902"/>
              <a:gd name="connsiteY7" fmla="*/ 1345412 h 1354413"/>
              <a:gd name="connsiteX8" fmla="*/ 184643 w 852902"/>
              <a:gd name="connsiteY8" fmla="*/ 1162258 h 1354413"/>
              <a:gd name="connsiteX9" fmla="*/ 105178 w 852902"/>
              <a:gd name="connsiteY9" fmla="*/ 552309 h 1354413"/>
              <a:gd name="connsiteX10" fmla="*/ 8576 w 852902"/>
              <a:gd name="connsiteY10" fmla="*/ 576547 h 1354413"/>
              <a:gd name="connsiteX0" fmla="*/ 9753 w 842440"/>
              <a:gd name="connsiteY0" fmla="*/ 568913 h 1354413"/>
              <a:gd name="connsiteX1" fmla="*/ 65925 w 842440"/>
              <a:gd name="connsiteY1" fmla="*/ 418293 h 1354413"/>
              <a:gd name="connsiteX2" fmla="*/ 88728 w 842440"/>
              <a:gd name="connsiteY2" fmla="*/ 134376 h 1354413"/>
              <a:gd name="connsiteX3" fmla="*/ 298401 w 842440"/>
              <a:gd name="connsiteY3" fmla="*/ 182 h 1354413"/>
              <a:gd name="connsiteX4" fmla="*/ 720479 w 842440"/>
              <a:gd name="connsiteY4" fmla="*/ 159475 h 1354413"/>
              <a:gd name="connsiteX5" fmla="*/ 842117 w 842440"/>
              <a:gd name="connsiteY5" fmla="*/ 1001682 h 1354413"/>
              <a:gd name="connsiteX6" fmla="*/ 742265 w 842440"/>
              <a:gd name="connsiteY6" fmla="*/ 1292379 h 1354413"/>
              <a:gd name="connsiteX7" fmla="*/ 380499 w 842440"/>
              <a:gd name="connsiteY7" fmla="*/ 1345412 h 1354413"/>
              <a:gd name="connsiteX8" fmla="*/ 174181 w 842440"/>
              <a:gd name="connsiteY8" fmla="*/ 1162258 h 1354413"/>
              <a:gd name="connsiteX9" fmla="*/ 94716 w 842440"/>
              <a:gd name="connsiteY9" fmla="*/ 552309 h 1354413"/>
              <a:gd name="connsiteX10" fmla="*/ 9753 w 842440"/>
              <a:gd name="connsiteY10" fmla="*/ 568913 h 1354413"/>
              <a:gd name="connsiteX0" fmla="*/ 9475 w 842162"/>
              <a:gd name="connsiteY0" fmla="*/ 568921 h 1354421"/>
              <a:gd name="connsiteX1" fmla="*/ 68141 w 842162"/>
              <a:gd name="connsiteY1" fmla="*/ 437939 h 1354421"/>
              <a:gd name="connsiteX2" fmla="*/ 88450 w 842162"/>
              <a:gd name="connsiteY2" fmla="*/ 134384 h 1354421"/>
              <a:gd name="connsiteX3" fmla="*/ 298123 w 842162"/>
              <a:gd name="connsiteY3" fmla="*/ 190 h 1354421"/>
              <a:gd name="connsiteX4" fmla="*/ 720201 w 842162"/>
              <a:gd name="connsiteY4" fmla="*/ 159483 h 1354421"/>
              <a:gd name="connsiteX5" fmla="*/ 841839 w 842162"/>
              <a:gd name="connsiteY5" fmla="*/ 1001690 h 1354421"/>
              <a:gd name="connsiteX6" fmla="*/ 741987 w 842162"/>
              <a:gd name="connsiteY6" fmla="*/ 1292387 h 1354421"/>
              <a:gd name="connsiteX7" fmla="*/ 380221 w 842162"/>
              <a:gd name="connsiteY7" fmla="*/ 1345420 h 1354421"/>
              <a:gd name="connsiteX8" fmla="*/ 173903 w 842162"/>
              <a:gd name="connsiteY8" fmla="*/ 1162266 h 1354421"/>
              <a:gd name="connsiteX9" fmla="*/ 94438 w 842162"/>
              <a:gd name="connsiteY9" fmla="*/ 552317 h 1354421"/>
              <a:gd name="connsiteX10" fmla="*/ 9475 w 842162"/>
              <a:gd name="connsiteY10" fmla="*/ 568921 h 1354421"/>
              <a:gd name="connsiteX0" fmla="*/ 9475 w 842162"/>
              <a:gd name="connsiteY0" fmla="*/ 568732 h 1354232"/>
              <a:gd name="connsiteX1" fmla="*/ 68141 w 842162"/>
              <a:gd name="connsiteY1" fmla="*/ 437750 h 1354232"/>
              <a:gd name="connsiteX2" fmla="*/ 86360 w 842162"/>
              <a:gd name="connsiteY2" fmla="*/ 157448 h 1354232"/>
              <a:gd name="connsiteX3" fmla="*/ 298123 w 842162"/>
              <a:gd name="connsiteY3" fmla="*/ 1 h 1354232"/>
              <a:gd name="connsiteX4" fmla="*/ 720201 w 842162"/>
              <a:gd name="connsiteY4" fmla="*/ 159294 h 1354232"/>
              <a:gd name="connsiteX5" fmla="*/ 841839 w 842162"/>
              <a:gd name="connsiteY5" fmla="*/ 1001501 h 1354232"/>
              <a:gd name="connsiteX6" fmla="*/ 741987 w 842162"/>
              <a:gd name="connsiteY6" fmla="*/ 1292198 h 1354232"/>
              <a:gd name="connsiteX7" fmla="*/ 380221 w 842162"/>
              <a:gd name="connsiteY7" fmla="*/ 1345231 h 1354232"/>
              <a:gd name="connsiteX8" fmla="*/ 173903 w 842162"/>
              <a:gd name="connsiteY8" fmla="*/ 1162077 h 1354232"/>
              <a:gd name="connsiteX9" fmla="*/ 94438 w 842162"/>
              <a:gd name="connsiteY9" fmla="*/ 552128 h 1354232"/>
              <a:gd name="connsiteX10" fmla="*/ 9475 w 842162"/>
              <a:gd name="connsiteY10" fmla="*/ 568732 h 1354232"/>
              <a:gd name="connsiteX0" fmla="*/ 9475 w 842162"/>
              <a:gd name="connsiteY0" fmla="*/ 553089 h 1338589"/>
              <a:gd name="connsiteX1" fmla="*/ 68141 w 842162"/>
              <a:gd name="connsiteY1" fmla="*/ 422107 h 1338589"/>
              <a:gd name="connsiteX2" fmla="*/ 86360 w 842162"/>
              <a:gd name="connsiteY2" fmla="*/ 141805 h 1338589"/>
              <a:gd name="connsiteX3" fmla="*/ 302731 w 842162"/>
              <a:gd name="connsiteY3" fmla="*/ 786 h 1338589"/>
              <a:gd name="connsiteX4" fmla="*/ 720201 w 842162"/>
              <a:gd name="connsiteY4" fmla="*/ 143651 h 1338589"/>
              <a:gd name="connsiteX5" fmla="*/ 841839 w 842162"/>
              <a:gd name="connsiteY5" fmla="*/ 985858 h 1338589"/>
              <a:gd name="connsiteX6" fmla="*/ 741987 w 842162"/>
              <a:gd name="connsiteY6" fmla="*/ 1276555 h 1338589"/>
              <a:gd name="connsiteX7" fmla="*/ 380221 w 842162"/>
              <a:gd name="connsiteY7" fmla="*/ 1329588 h 1338589"/>
              <a:gd name="connsiteX8" fmla="*/ 173903 w 842162"/>
              <a:gd name="connsiteY8" fmla="*/ 1146434 h 1338589"/>
              <a:gd name="connsiteX9" fmla="*/ 94438 w 842162"/>
              <a:gd name="connsiteY9" fmla="*/ 536485 h 1338589"/>
              <a:gd name="connsiteX10" fmla="*/ 9475 w 842162"/>
              <a:gd name="connsiteY10" fmla="*/ 553089 h 1338589"/>
              <a:gd name="connsiteX0" fmla="*/ 9475 w 842162"/>
              <a:gd name="connsiteY0" fmla="*/ 556656 h 1342156"/>
              <a:gd name="connsiteX1" fmla="*/ 68141 w 842162"/>
              <a:gd name="connsiteY1" fmla="*/ 425674 h 1342156"/>
              <a:gd name="connsiteX2" fmla="*/ 86360 w 842162"/>
              <a:gd name="connsiteY2" fmla="*/ 145372 h 1342156"/>
              <a:gd name="connsiteX3" fmla="*/ 302731 w 842162"/>
              <a:gd name="connsiteY3" fmla="*/ 4353 h 1342156"/>
              <a:gd name="connsiteX4" fmla="*/ 720201 w 842162"/>
              <a:gd name="connsiteY4" fmla="*/ 147218 h 1342156"/>
              <a:gd name="connsiteX5" fmla="*/ 841839 w 842162"/>
              <a:gd name="connsiteY5" fmla="*/ 989425 h 1342156"/>
              <a:gd name="connsiteX6" fmla="*/ 741987 w 842162"/>
              <a:gd name="connsiteY6" fmla="*/ 1280122 h 1342156"/>
              <a:gd name="connsiteX7" fmla="*/ 380221 w 842162"/>
              <a:gd name="connsiteY7" fmla="*/ 1333155 h 1342156"/>
              <a:gd name="connsiteX8" fmla="*/ 173903 w 842162"/>
              <a:gd name="connsiteY8" fmla="*/ 1150001 h 1342156"/>
              <a:gd name="connsiteX9" fmla="*/ 94438 w 842162"/>
              <a:gd name="connsiteY9" fmla="*/ 540052 h 1342156"/>
              <a:gd name="connsiteX10" fmla="*/ 9475 w 842162"/>
              <a:gd name="connsiteY10" fmla="*/ 556656 h 1342156"/>
              <a:gd name="connsiteX0" fmla="*/ 9475 w 842162"/>
              <a:gd name="connsiteY0" fmla="*/ 553349 h 1338849"/>
              <a:gd name="connsiteX1" fmla="*/ 68141 w 842162"/>
              <a:gd name="connsiteY1" fmla="*/ 422367 h 1338849"/>
              <a:gd name="connsiteX2" fmla="*/ 96954 w 842162"/>
              <a:gd name="connsiteY2" fmla="*/ 146058 h 1338849"/>
              <a:gd name="connsiteX3" fmla="*/ 302731 w 842162"/>
              <a:gd name="connsiteY3" fmla="*/ 1046 h 1338849"/>
              <a:gd name="connsiteX4" fmla="*/ 720201 w 842162"/>
              <a:gd name="connsiteY4" fmla="*/ 143911 h 1338849"/>
              <a:gd name="connsiteX5" fmla="*/ 841839 w 842162"/>
              <a:gd name="connsiteY5" fmla="*/ 986118 h 1338849"/>
              <a:gd name="connsiteX6" fmla="*/ 741987 w 842162"/>
              <a:gd name="connsiteY6" fmla="*/ 1276815 h 1338849"/>
              <a:gd name="connsiteX7" fmla="*/ 380221 w 842162"/>
              <a:gd name="connsiteY7" fmla="*/ 1329848 h 1338849"/>
              <a:gd name="connsiteX8" fmla="*/ 173903 w 842162"/>
              <a:gd name="connsiteY8" fmla="*/ 1146694 h 1338849"/>
              <a:gd name="connsiteX9" fmla="*/ 94438 w 842162"/>
              <a:gd name="connsiteY9" fmla="*/ 536745 h 1338849"/>
              <a:gd name="connsiteX10" fmla="*/ 9475 w 842162"/>
              <a:gd name="connsiteY10" fmla="*/ 553349 h 1338849"/>
              <a:gd name="connsiteX0" fmla="*/ 9475 w 842162"/>
              <a:gd name="connsiteY0" fmla="*/ 553349 h 1338908"/>
              <a:gd name="connsiteX1" fmla="*/ 68141 w 842162"/>
              <a:gd name="connsiteY1" fmla="*/ 422367 h 1338908"/>
              <a:gd name="connsiteX2" fmla="*/ 96954 w 842162"/>
              <a:gd name="connsiteY2" fmla="*/ 146058 h 1338908"/>
              <a:gd name="connsiteX3" fmla="*/ 302731 w 842162"/>
              <a:gd name="connsiteY3" fmla="*/ 1046 h 1338908"/>
              <a:gd name="connsiteX4" fmla="*/ 720201 w 842162"/>
              <a:gd name="connsiteY4" fmla="*/ 143911 h 1338908"/>
              <a:gd name="connsiteX5" fmla="*/ 841839 w 842162"/>
              <a:gd name="connsiteY5" fmla="*/ 986118 h 1338908"/>
              <a:gd name="connsiteX6" fmla="*/ 741987 w 842162"/>
              <a:gd name="connsiteY6" fmla="*/ 1276815 h 1338908"/>
              <a:gd name="connsiteX7" fmla="*/ 380221 w 842162"/>
              <a:gd name="connsiteY7" fmla="*/ 1329848 h 1338908"/>
              <a:gd name="connsiteX8" fmla="*/ 178844 w 842162"/>
              <a:gd name="connsiteY8" fmla="*/ 1145885 h 1338908"/>
              <a:gd name="connsiteX9" fmla="*/ 94438 w 842162"/>
              <a:gd name="connsiteY9" fmla="*/ 536745 h 1338908"/>
              <a:gd name="connsiteX10" fmla="*/ 9475 w 842162"/>
              <a:gd name="connsiteY10" fmla="*/ 553349 h 1338908"/>
              <a:gd name="connsiteX0" fmla="*/ 9475 w 842162"/>
              <a:gd name="connsiteY0" fmla="*/ 553349 h 1338908"/>
              <a:gd name="connsiteX1" fmla="*/ 68141 w 842162"/>
              <a:gd name="connsiteY1" fmla="*/ 422367 h 1338908"/>
              <a:gd name="connsiteX2" fmla="*/ 96954 w 842162"/>
              <a:gd name="connsiteY2" fmla="*/ 146058 h 1338908"/>
              <a:gd name="connsiteX3" fmla="*/ 302731 w 842162"/>
              <a:gd name="connsiteY3" fmla="*/ 1046 h 1338908"/>
              <a:gd name="connsiteX4" fmla="*/ 720201 w 842162"/>
              <a:gd name="connsiteY4" fmla="*/ 143911 h 1338908"/>
              <a:gd name="connsiteX5" fmla="*/ 841839 w 842162"/>
              <a:gd name="connsiteY5" fmla="*/ 986118 h 1338908"/>
              <a:gd name="connsiteX6" fmla="*/ 741987 w 842162"/>
              <a:gd name="connsiteY6" fmla="*/ 1276815 h 1338908"/>
              <a:gd name="connsiteX7" fmla="*/ 380221 w 842162"/>
              <a:gd name="connsiteY7" fmla="*/ 1329848 h 1338908"/>
              <a:gd name="connsiteX8" fmla="*/ 178844 w 842162"/>
              <a:gd name="connsiteY8" fmla="*/ 1145885 h 1338908"/>
              <a:gd name="connsiteX9" fmla="*/ 94438 w 842162"/>
              <a:gd name="connsiteY9" fmla="*/ 536745 h 1338908"/>
              <a:gd name="connsiteX10" fmla="*/ 9475 w 842162"/>
              <a:gd name="connsiteY10" fmla="*/ 553349 h 1338908"/>
              <a:gd name="connsiteX0" fmla="*/ 9475 w 842162"/>
              <a:gd name="connsiteY0" fmla="*/ 553349 h 1342900"/>
              <a:gd name="connsiteX1" fmla="*/ 68141 w 842162"/>
              <a:gd name="connsiteY1" fmla="*/ 422367 h 1342900"/>
              <a:gd name="connsiteX2" fmla="*/ 96954 w 842162"/>
              <a:gd name="connsiteY2" fmla="*/ 146058 h 1342900"/>
              <a:gd name="connsiteX3" fmla="*/ 302731 w 842162"/>
              <a:gd name="connsiteY3" fmla="*/ 1046 h 1342900"/>
              <a:gd name="connsiteX4" fmla="*/ 720201 w 842162"/>
              <a:gd name="connsiteY4" fmla="*/ 143911 h 1342900"/>
              <a:gd name="connsiteX5" fmla="*/ 841839 w 842162"/>
              <a:gd name="connsiteY5" fmla="*/ 986118 h 1342900"/>
              <a:gd name="connsiteX6" fmla="*/ 741987 w 842162"/>
              <a:gd name="connsiteY6" fmla="*/ 1276815 h 1342900"/>
              <a:gd name="connsiteX7" fmla="*/ 380221 w 842162"/>
              <a:gd name="connsiteY7" fmla="*/ 1329848 h 1342900"/>
              <a:gd name="connsiteX8" fmla="*/ 164306 w 842162"/>
              <a:gd name="connsiteY8" fmla="*/ 1090990 h 1342900"/>
              <a:gd name="connsiteX9" fmla="*/ 94438 w 842162"/>
              <a:gd name="connsiteY9" fmla="*/ 536745 h 1342900"/>
              <a:gd name="connsiteX10" fmla="*/ 9475 w 842162"/>
              <a:gd name="connsiteY10" fmla="*/ 553349 h 1342900"/>
              <a:gd name="connsiteX0" fmla="*/ 9475 w 842162"/>
              <a:gd name="connsiteY0" fmla="*/ 553349 h 1341177"/>
              <a:gd name="connsiteX1" fmla="*/ 68141 w 842162"/>
              <a:gd name="connsiteY1" fmla="*/ 422367 h 1341177"/>
              <a:gd name="connsiteX2" fmla="*/ 96954 w 842162"/>
              <a:gd name="connsiteY2" fmla="*/ 146058 h 1341177"/>
              <a:gd name="connsiteX3" fmla="*/ 302731 w 842162"/>
              <a:gd name="connsiteY3" fmla="*/ 1046 h 1341177"/>
              <a:gd name="connsiteX4" fmla="*/ 720201 w 842162"/>
              <a:gd name="connsiteY4" fmla="*/ 143911 h 1341177"/>
              <a:gd name="connsiteX5" fmla="*/ 841839 w 842162"/>
              <a:gd name="connsiteY5" fmla="*/ 986118 h 1341177"/>
              <a:gd name="connsiteX6" fmla="*/ 741987 w 842162"/>
              <a:gd name="connsiteY6" fmla="*/ 1276815 h 1341177"/>
              <a:gd name="connsiteX7" fmla="*/ 380221 w 842162"/>
              <a:gd name="connsiteY7" fmla="*/ 1329848 h 1341177"/>
              <a:gd name="connsiteX8" fmla="*/ 177395 w 842162"/>
              <a:gd name="connsiteY8" fmla="*/ 1114621 h 1341177"/>
              <a:gd name="connsiteX9" fmla="*/ 94438 w 842162"/>
              <a:gd name="connsiteY9" fmla="*/ 536745 h 1341177"/>
              <a:gd name="connsiteX10" fmla="*/ 9475 w 842162"/>
              <a:gd name="connsiteY10" fmla="*/ 553349 h 1341177"/>
              <a:gd name="connsiteX0" fmla="*/ 9475 w 842162"/>
              <a:gd name="connsiteY0" fmla="*/ 553349 h 1341177"/>
              <a:gd name="connsiteX1" fmla="*/ 68141 w 842162"/>
              <a:gd name="connsiteY1" fmla="*/ 422367 h 1341177"/>
              <a:gd name="connsiteX2" fmla="*/ 96954 w 842162"/>
              <a:gd name="connsiteY2" fmla="*/ 146058 h 1341177"/>
              <a:gd name="connsiteX3" fmla="*/ 302731 w 842162"/>
              <a:gd name="connsiteY3" fmla="*/ 1046 h 1341177"/>
              <a:gd name="connsiteX4" fmla="*/ 720201 w 842162"/>
              <a:gd name="connsiteY4" fmla="*/ 143911 h 1341177"/>
              <a:gd name="connsiteX5" fmla="*/ 841839 w 842162"/>
              <a:gd name="connsiteY5" fmla="*/ 986118 h 1341177"/>
              <a:gd name="connsiteX6" fmla="*/ 741987 w 842162"/>
              <a:gd name="connsiteY6" fmla="*/ 1276815 h 1341177"/>
              <a:gd name="connsiteX7" fmla="*/ 380221 w 842162"/>
              <a:gd name="connsiteY7" fmla="*/ 1329848 h 1341177"/>
              <a:gd name="connsiteX8" fmla="*/ 177395 w 842162"/>
              <a:gd name="connsiteY8" fmla="*/ 1114621 h 1341177"/>
              <a:gd name="connsiteX9" fmla="*/ 94438 w 842162"/>
              <a:gd name="connsiteY9" fmla="*/ 536745 h 1341177"/>
              <a:gd name="connsiteX10" fmla="*/ 9475 w 842162"/>
              <a:gd name="connsiteY10" fmla="*/ 553349 h 1341177"/>
              <a:gd name="connsiteX0" fmla="*/ 9475 w 838228"/>
              <a:gd name="connsiteY0" fmla="*/ 552686 h 1342067"/>
              <a:gd name="connsiteX1" fmla="*/ 68141 w 838228"/>
              <a:gd name="connsiteY1" fmla="*/ 421704 h 1342067"/>
              <a:gd name="connsiteX2" fmla="*/ 96954 w 838228"/>
              <a:gd name="connsiteY2" fmla="*/ 145395 h 1342067"/>
              <a:gd name="connsiteX3" fmla="*/ 302731 w 838228"/>
              <a:gd name="connsiteY3" fmla="*/ 383 h 1342067"/>
              <a:gd name="connsiteX4" fmla="*/ 720201 w 838228"/>
              <a:gd name="connsiteY4" fmla="*/ 143248 h 1342067"/>
              <a:gd name="connsiteX5" fmla="*/ 837868 w 838228"/>
              <a:gd name="connsiteY5" fmla="*/ 935854 h 1342067"/>
              <a:gd name="connsiteX6" fmla="*/ 741987 w 838228"/>
              <a:gd name="connsiteY6" fmla="*/ 1276152 h 1342067"/>
              <a:gd name="connsiteX7" fmla="*/ 380221 w 838228"/>
              <a:gd name="connsiteY7" fmla="*/ 1329185 h 1342067"/>
              <a:gd name="connsiteX8" fmla="*/ 177395 w 838228"/>
              <a:gd name="connsiteY8" fmla="*/ 1113958 h 1342067"/>
              <a:gd name="connsiteX9" fmla="*/ 94438 w 838228"/>
              <a:gd name="connsiteY9" fmla="*/ 536082 h 1342067"/>
              <a:gd name="connsiteX10" fmla="*/ 9475 w 838228"/>
              <a:gd name="connsiteY10" fmla="*/ 552686 h 1342067"/>
              <a:gd name="connsiteX0" fmla="*/ 9475 w 838000"/>
              <a:gd name="connsiteY0" fmla="*/ 552686 h 1336588"/>
              <a:gd name="connsiteX1" fmla="*/ 68141 w 838000"/>
              <a:gd name="connsiteY1" fmla="*/ 421704 h 1336588"/>
              <a:gd name="connsiteX2" fmla="*/ 96954 w 838000"/>
              <a:gd name="connsiteY2" fmla="*/ 145395 h 1336588"/>
              <a:gd name="connsiteX3" fmla="*/ 302731 w 838000"/>
              <a:gd name="connsiteY3" fmla="*/ 383 h 1336588"/>
              <a:gd name="connsiteX4" fmla="*/ 720201 w 838000"/>
              <a:gd name="connsiteY4" fmla="*/ 143248 h 1336588"/>
              <a:gd name="connsiteX5" fmla="*/ 837868 w 838000"/>
              <a:gd name="connsiteY5" fmla="*/ 935854 h 1336588"/>
              <a:gd name="connsiteX6" fmla="*/ 734462 w 838000"/>
              <a:gd name="connsiteY6" fmla="*/ 1253581 h 1336588"/>
              <a:gd name="connsiteX7" fmla="*/ 380221 w 838000"/>
              <a:gd name="connsiteY7" fmla="*/ 1329185 h 1336588"/>
              <a:gd name="connsiteX8" fmla="*/ 177395 w 838000"/>
              <a:gd name="connsiteY8" fmla="*/ 1113958 h 1336588"/>
              <a:gd name="connsiteX9" fmla="*/ 94438 w 838000"/>
              <a:gd name="connsiteY9" fmla="*/ 536082 h 1336588"/>
              <a:gd name="connsiteX10" fmla="*/ 9475 w 838000"/>
              <a:gd name="connsiteY10" fmla="*/ 552686 h 1336588"/>
              <a:gd name="connsiteX0" fmla="*/ 9475 w 837882"/>
              <a:gd name="connsiteY0" fmla="*/ 552686 h 1336871"/>
              <a:gd name="connsiteX1" fmla="*/ 68141 w 837882"/>
              <a:gd name="connsiteY1" fmla="*/ 421704 h 1336871"/>
              <a:gd name="connsiteX2" fmla="*/ 96954 w 837882"/>
              <a:gd name="connsiteY2" fmla="*/ 145395 h 1336871"/>
              <a:gd name="connsiteX3" fmla="*/ 302731 w 837882"/>
              <a:gd name="connsiteY3" fmla="*/ 383 h 1336871"/>
              <a:gd name="connsiteX4" fmla="*/ 720201 w 837882"/>
              <a:gd name="connsiteY4" fmla="*/ 143248 h 1336871"/>
              <a:gd name="connsiteX5" fmla="*/ 837868 w 837882"/>
              <a:gd name="connsiteY5" fmla="*/ 935854 h 1336871"/>
              <a:gd name="connsiteX6" fmla="*/ 725336 w 837882"/>
              <a:gd name="connsiteY6" fmla="*/ 1255076 h 1336871"/>
              <a:gd name="connsiteX7" fmla="*/ 380221 w 837882"/>
              <a:gd name="connsiteY7" fmla="*/ 1329185 h 1336871"/>
              <a:gd name="connsiteX8" fmla="*/ 177395 w 837882"/>
              <a:gd name="connsiteY8" fmla="*/ 1113958 h 1336871"/>
              <a:gd name="connsiteX9" fmla="*/ 94438 w 837882"/>
              <a:gd name="connsiteY9" fmla="*/ 536082 h 1336871"/>
              <a:gd name="connsiteX10" fmla="*/ 9475 w 837882"/>
              <a:gd name="connsiteY10" fmla="*/ 552686 h 1336871"/>
              <a:gd name="connsiteX0" fmla="*/ 9475 w 839240"/>
              <a:gd name="connsiteY0" fmla="*/ 552686 h 1331193"/>
              <a:gd name="connsiteX1" fmla="*/ 68141 w 839240"/>
              <a:gd name="connsiteY1" fmla="*/ 421704 h 1331193"/>
              <a:gd name="connsiteX2" fmla="*/ 96954 w 839240"/>
              <a:gd name="connsiteY2" fmla="*/ 145395 h 1331193"/>
              <a:gd name="connsiteX3" fmla="*/ 302731 w 839240"/>
              <a:gd name="connsiteY3" fmla="*/ 383 h 1331193"/>
              <a:gd name="connsiteX4" fmla="*/ 720201 w 839240"/>
              <a:gd name="connsiteY4" fmla="*/ 143248 h 1331193"/>
              <a:gd name="connsiteX5" fmla="*/ 837868 w 839240"/>
              <a:gd name="connsiteY5" fmla="*/ 935854 h 1331193"/>
              <a:gd name="connsiteX6" fmla="*/ 756246 w 839240"/>
              <a:gd name="connsiteY6" fmla="*/ 1205051 h 1331193"/>
              <a:gd name="connsiteX7" fmla="*/ 380221 w 839240"/>
              <a:gd name="connsiteY7" fmla="*/ 1329185 h 1331193"/>
              <a:gd name="connsiteX8" fmla="*/ 177395 w 839240"/>
              <a:gd name="connsiteY8" fmla="*/ 1113958 h 1331193"/>
              <a:gd name="connsiteX9" fmla="*/ 94438 w 839240"/>
              <a:gd name="connsiteY9" fmla="*/ 536082 h 1331193"/>
              <a:gd name="connsiteX10" fmla="*/ 9475 w 839240"/>
              <a:gd name="connsiteY10" fmla="*/ 552686 h 1331193"/>
              <a:gd name="connsiteX0" fmla="*/ 9475 w 838447"/>
              <a:gd name="connsiteY0" fmla="*/ 552686 h 1332254"/>
              <a:gd name="connsiteX1" fmla="*/ 68141 w 838447"/>
              <a:gd name="connsiteY1" fmla="*/ 421704 h 1332254"/>
              <a:gd name="connsiteX2" fmla="*/ 96954 w 838447"/>
              <a:gd name="connsiteY2" fmla="*/ 145395 h 1332254"/>
              <a:gd name="connsiteX3" fmla="*/ 302731 w 838447"/>
              <a:gd name="connsiteY3" fmla="*/ 383 h 1332254"/>
              <a:gd name="connsiteX4" fmla="*/ 720201 w 838447"/>
              <a:gd name="connsiteY4" fmla="*/ 143248 h 1332254"/>
              <a:gd name="connsiteX5" fmla="*/ 837868 w 838447"/>
              <a:gd name="connsiteY5" fmla="*/ 935854 h 1332254"/>
              <a:gd name="connsiteX6" fmla="*/ 746484 w 838447"/>
              <a:gd name="connsiteY6" fmla="*/ 1219874 h 1332254"/>
              <a:gd name="connsiteX7" fmla="*/ 380221 w 838447"/>
              <a:gd name="connsiteY7" fmla="*/ 1329185 h 1332254"/>
              <a:gd name="connsiteX8" fmla="*/ 177395 w 838447"/>
              <a:gd name="connsiteY8" fmla="*/ 1113958 h 1332254"/>
              <a:gd name="connsiteX9" fmla="*/ 94438 w 838447"/>
              <a:gd name="connsiteY9" fmla="*/ 536082 h 1332254"/>
              <a:gd name="connsiteX10" fmla="*/ 9475 w 838447"/>
              <a:gd name="connsiteY10" fmla="*/ 552686 h 1332254"/>
              <a:gd name="connsiteX0" fmla="*/ 9475 w 838410"/>
              <a:gd name="connsiteY0" fmla="*/ 552686 h 1331841"/>
              <a:gd name="connsiteX1" fmla="*/ 68141 w 838410"/>
              <a:gd name="connsiteY1" fmla="*/ 421704 h 1331841"/>
              <a:gd name="connsiteX2" fmla="*/ 96954 w 838410"/>
              <a:gd name="connsiteY2" fmla="*/ 145395 h 1331841"/>
              <a:gd name="connsiteX3" fmla="*/ 302731 w 838410"/>
              <a:gd name="connsiteY3" fmla="*/ 383 h 1331841"/>
              <a:gd name="connsiteX4" fmla="*/ 720201 w 838410"/>
              <a:gd name="connsiteY4" fmla="*/ 143248 h 1331841"/>
              <a:gd name="connsiteX5" fmla="*/ 837868 w 838410"/>
              <a:gd name="connsiteY5" fmla="*/ 935854 h 1331841"/>
              <a:gd name="connsiteX6" fmla="*/ 745826 w 838410"/>
              <a:gd name="connsiteY6" fmla="*/ 1214692 h 1331841"/>
              <a:gd name="connsiteX7" fmla="*/ 380221 w 838410"/>
              <a:gd name="connsiteY7" fmla="*/ 1329185 h 1331841"/>
              <a:gd name="connsiteX8" fmla="*/ 177395 w 838410"/>
              <a:gd name="connsiteY8" fmla="*/ 1113958 h 1331841"/>
              <a:gd name="connsiteX9" fmla="*/ 94438 w 838410"/>
              <a:gd name="connsiteY9" fmla="*/ 536082 h 1331841"/>
              <a:gd name="connsiteX10" fmla="*/ 9475 w 838410"/>
              <a:gd name="connsiteY10" fmla="*/ 552686 h 1331841"/>
              <a:gd name="connsiteX0" fmla="*/ 9475 w 838410"/>
              <a:gd name="connsiteY0" fmla="*/ 552359 h 1331514"/>
              <a:gd name="connsiteX1" fmla="*/ 68141 w 838410"/>
              <a:gd name="connsiteY1" fmla="*/ 421377 h 1331514"/>
              <a:gd name="connsiteX2" fmla="*/ 113639 w 838410"/>
              <a:gd name="connsiteY2" fmla="*/ 138724 h 1331514"/>
              <a:gd name="connsiteX3" fmla="*/ 302731 w 838410"/>
              <a:gd name="connsiteY3" fmla="*/ 56 h 1331514"/>
              <a:gd name="connsiteX4" fmla="*/ 720201 w 838410"/>
              <a:gd name="connsiteY4" fmla="*/ 142921 h 1331514"/>
              <a:gd name="connsiteX5" fmla="*/ 837868 w 838410"/>
              <a:gd name="connsiteY5" fmla="*/ 935527 h 1331514"/>
              <a:gd name="connsiteX6" fmla="*/ 745826 w 838410"/>
              <a:gd name="connsiteY6" fmla="*/ 1214365 h 1331514"/>
              <a:gd name="connsiteX7" fmla="*/ 380221 w 838410"/>
              <a:gd name="connsiteY7" fmla="*/ 1328858 h 1331514"/>
              <a:gd name="connsiteX8" fmla="*/ 177395 w 838410"/>
              <a:gd name="connsiteY8" fmla="*/ 1113631 h 1331514"/>
              <a:gd name="connsiteX9" fmla="*/ 94438 w 838410"/>
              <a:gd name="connsiteY9" fmla="*/ 535755 h 1331514"/>
              <a:gd name="connsiteX10" fmla="*/ 9475 w 838410"/>
              <a:gd name="connsiteY10" fmla="*/ 552359 h 1331514"/>
              <a:gd name="connsiteX0" fmla="*/ 9475 w 838410"/>
              <a:gd name="connsiteY0" fmla="*/ 555370 h 1334525"/>
              <a:gd name="connsiteX1" fmla="*/ 68141 w 838410"/>
              <a:gd name="connsiteY1" fmla="*/ 424388 h 1334525"/>
              <a:gd name="connsiteX2" fmla="*/ 113639 w 838410"/>
              <a:gd name="connsiteY2" fmla="*/ 141735 h 1334525"/>
              <a:gd name="connsiteX3" fmla="*/ 321423 w 838410"/>
              <a:gd name="connsiteY3" fmla="*/ 5 h 1334525"/>
              <a:gd name="connsiteX4" fmla="*/ 720201 w 838410"/>
              <a:gd name="connsiteY4" fmla="*/ 145932 h 1334525"/>
              <a:gd name="connsiteX5" fmla="*/ 837868 w 838410"/>
              <a:gd name="connsiteY5" fmla="*/ 938538 h 1334525"/>
              <a:gd name="connsiteX6" fmla="*/ 745826 w 838410"/>
              <a:gd name="connsiteY6" fmla="*/ 1217376 h 1334525"/>
              <a:gd name="connsiteX7" fmla="*/ 380221 w 838410"/>
              <a:gd name="connsiteY7" fmla="*/ 1331869 h 1334525"/>
              <a:gd name="connsiteX8" fmla="*/ 177395 w 838410"/>
              <a:gd name="connsiteY8" fmla="*/ 1116642 h 1334525"/>
              <a:gd name="connsiteX9" fmla="*/ 94438 w 838410"/>
              <a:gd name="connsiteY9" fmla="*/ 538766 h 1334525"/>
              <a:gd name="connsiteX10" fmla="*/ 9475 w 838410"/>
              <a:gd name="connsiteY10" fmla="*/ 555370 h 1334525"/>
              <a:gd name="connsiteX0" fmla="*/ 9475 w 838410"/>
              <a:gd name="connsiteY0" fmla="*/ 555454 h 1334609"/>
              <a:gd name="connsiteX1" fmla="*/ 68141 w 838410"/>
              <a:gd name="connsiteY1" fmla="*/ 424472 h 1334609"/>
              <a:gd name="connsiteX2" fmla="*/ 113639 w 838410"/>
              <a:gd name="connsiteY2" fmla="*/ 141819 h 1334609"/>
              <a:gd name="connsiteX3" fmla="*/ 321423 w 838410"/>
              <a:gd name="connsiteY3" fmla="*/ 89 h 1334609"/>
              <a:gd name="connsiteX4" fmla="*/ 720201 w 838410"/>
              <a:gd name="connsiteY4" fmla="*/ 146016 h 1334609"/>
              <a:gd name="connsiteX5" fmla="*/ 837868 w 838410"/>
              <a:gd name="connsiteY5" fmla="*/ 938622 h 1334609"/>
              <a:gd name="connsiteX6" fmla="*/ 745826 w 838410"/>
              <a:gd name="connsiteY6" fmla="*/ 1217460 h 1334609"/>
              <a:gd name="connsiteX7" fmla="*/ 380221 w 838410"/>
              <a:gd name="connsiteY7" fmla="*/ 1331953 h 1334609"/>
              <a:gd name="connsiteX8" fmla="*/ 177395 w 838410"/>
              <a:gd name="connsiteY8" fmla="*/ 1116726 h 1334609"/>
              <a:gd name="connsiteX9" fmla="*/ 94438 w 838410"/>
              <a:gd name="connsiteY9" fmla="*/ 538850 h 1334609"/>
              <a:gd name="connsiteX10" fmla="*/ 9475 w 838410"/>
              <a:gd name="connsiteY10" fmla="*/ 555454 h 1334609"/>
              <a:gd name="connsiteX0" fmla="*/ 8720 w 837655"/>
              <a:gd name="connsiteY0" fmla="*/ 555454 h 1334609"/>
              <a:gd name="connsiteX1" fmla="*/ 74950 w 837655"/>
              <a:gd name="connsiteY1" fmla="*/ 421428 h 1334609"/>
              <a:gd name="connsiteX2" fmla="*/ 112884 w 837655"/>
              <a:gd name="connsiteY2" fmla="*/ 141819 h 1334609"/>
              <a:gd name="connsiteX3" fmla="*/ 320668 w 837655"/>
              <a:gd name="connsiteY3" fmla="*/ 89 h 1334609"/>
              <a:gd name="connsiteX4" fmla="*/ 719446 w 837655"/>
              <a:gd name="connsiteY4" fmla="*/ 146016 h 1334609"/>
              <a:gd name="connsiteX5" fmla="*/ 837113 w 837655"/>
              <a:gd name="connsiteY5" fmla="*/ 938622 h 1334609"/>
              <a:gd name="connsiteX6" fmla="*/ 745071 w 837655"/>
              <a:gd name="connsiteY6" fmla="*/ 1217460 h 1334609"/>
              <a:gd name="connsiteX7" fmla="*/ 379466 w 837655"/>
              <a:gd name="connsiteY7" fmla="*/ 1331953 h 1334609"/>
              <a:gd name="connsiteX8" fmla="*/ 176640 w 837655"/>
              <a:gd name="connsiteY8" fmla="*/ 1116726 h 1334609"/>
              <a:gd name="connsiteX9" fmla="*/ 93683 w 837655"/>
              <a:gd name="connsiteY9" fmla="*/ 538850 h 1334609"/>
              <a:gd name="connsiteX10" fmla="*/ 8720 w 837655"/>
              <a:gd name="connsiteY10" fmla="*/ 555454 h 1334609"/>
              <a:gd name="connsiteX0" fmla="*/ 8720 w 837655"/>
              <a:gd name="connsiteY0" fmla="*/ 555454 h 1334609"/>
              <a:gd name="connsiteX1" fmla="*/ 74950 w 837655"/>
              <a:gd name="connsiteY1" fmla="*/ 421428 h 1334609"/>
              <a:gd name="connsiteX2" fmla="*/ 112884 w 837655"/>
              <a:gd name="connsiteY2" fmla="*/ 141819 h 1334609"/>
              <a:gd name="connsiteX3" fmla="*/ 320668 w 837655"/>
              <a:gd name="connsiteY3" fmla="*/ 89 h 1334609"/>
              <a:gd name="connsiteX4" fmla="*/ 719446 w 837655"/>
              <a:gd name="connsiteY4" fmla="*/ 146016 h 1334609"/>
              <a:gd name="connsiteX5" fmla="*/ 837113 w 837655"/>
              <a:gd name="connsiteY5" fmla="*/ 938622 h 1334609"/>
              <a:gd name="connsiteX6" fmla="*/ 745071 w 837655"/>
              <a:gd name="connsiteY6" fmla="*/ 1217460 h 1334609"/>
              <a:gd name="connsiteX7" fmla="*/ 379466 w 837655"/>
              <a:gd name="connsiteY7" fmla="*/ 1331953 h 1334609"/>
              <a:gd name="connsiteX8" fmla="*/ 176640 w 837655"/>
              <a:gd name="connsiteY8" fmla="*/ 1116726 h 1334609"/>
              <a:gd name="connsiteX9" fmla="*/ 93683 w 837655"/>
              <a:gd name="connsiteY9" fmla="*/ 538850 h 1334609"/>
              <a:gd name="connsiteX10" fmla="*/ 8720 w 837655"/>
              <a:gd name="connsiteY10" fmla="*/ 555454 h 1334609"/>
              <a:gd name="connsiteX0" fmla="*/ 8720 w 837655"/>
              <a:gd name="connsiteY0" fmla="*/ 555461 h 1334616"/>
              <a:gd name="connsiteX1" fmla="*/ 74950 w 837655"/>
              <a:gd name="connsiteY1" fmla="*/ 421435 h 1334616"/>
              <a:gd name="connsiteX2" fmla="*/ 112884 w 837655"/>
              <a:gd name="connsiteY2" fmla="*/ 141826 h 1334616"/>
              <a:gd name="connsiteX3" fmla="*/ 320668 w 837655"/>
              <a:gd name="connsiteY3" fmla="*/ 96 h 1334616"/>
              <a:gd name="connsiteX4" fmla="*/ 719446 w 837655"/>
              <a:gd name="connsiteY4" fmla="*/ 146023 h 1334616"/>
              <a:gd name="connsiteX5" fmla="*/ 837113 w 837655"/>
              <a:gd name="connsiteY5" fmla="*/ 938629 h 1334616"/>
              <a:gd name="connsiteX6" fmla="*/ 745071 w 837655"/>
              <a:gd name="connsiteY6" fmla="*/ 1217467 h 1334616"/>
              <a:gd name="connsiteX7" fmla="*/ 379466 w 837655"/>
              <a:gd name="connsiteY7" fmla="*/ 1331960 h 1334616"/>
              <a:gd name="connsiteX8" fmla="*/ 176640 w 837655"/>
              <a:gd name="connsiteY8" fmla="*/ 1116733 h 1334616"/>
              <a:gd name="connsiteX9" fmla="*/ 93683 w 837655"/>
              <a:gd name="connsiteY9" fmla="*/ 538857 h 1334616"/>
              <a:gd name="connsiteX10" fmla="*/ 8720 w 837655"/>
              <a:gd name="connsiteY10" fmla="*/ 555461 h 1334616"/>
              <a:gd name="connsiteX0" fmla="*/ 8720 w 837655"/>
              <a:gd name="connsiteY0" fmla="*/ 555385 h 1334540"/>
              <a:gd name="connsiteX1" fmla="*/ 74950 w 837655"/>
              <a:gd name="connsiteY1" fmla="*/ 421359 h 1334540"/>
              <a:gd name="connsiteX2" fmla="*/ 123563 w 837655"/>
              <a:gd name="connsiteY2" fmla="*/ 138195 h 1334540"/>
              <a:gd name="connsiteX3" fmla="*/ 320668 w 837655"/>
              <a:gd name="connsiteY3" fmla="*/ 20 h 1334540"/>
              <a:gd name="connsiteX4" fmla="*/ 719446 w 837655"/>
              <a:gd name="connsiteY4" fmla="*/ 145947 h 1334540"/>
              <a:gd name="connsiteX5" fmla="*/ 837113 w 837655"/>
              <a:gd name="connsiteY5" fmla="*/ 938553 h 1334540"/>
              <a:gd name="connsiteX6" fmla="*/ 745071 w 837655"/>
              <a:gd name="connsiteY6" fmla="*/ 1217391 h 1334540"/>
              <a:gd name="connsiteX7" fmla="*/ 379466 w 837655"/>
              <a:gd name="connsiteY7" fmla="*/ 1331884 h 1334540"/>
              <a:gd name="connsiteX8" fmla="*/ 176640 w 837655"/>
              <a:gd name="connsiteY8" fmla="*/ 1116657 h 1334540"/>
              <a:gd name="connsiteX9" fmla="*/ 93683 w 837655"/>
              <a:gd name="connsiteY9" fmla="*/ 538781 h 1334540"/>
              <a:gd name="connsiteX10" fmla="*/ 8720 w 837655"/>
              <a:gd name="connsiteY10" fmla="*/ 555385 h 1334540"/>
              <a:gd name="connsiteX0" fmla="*/ 8179 w 837114"/>
              <a:gd name="connsiteY0" fmla="*/ 555383 h 1334538"/>
              <a:gd name="connsiteX1" fmla="*/ 80640 w 837114"/>
              <a:gd name="connsiteY1" fmla="*/ 420336 h 1334538"/>
              <a:gd name="connsiteX2" fmla="*/ 123022 w 837114"/>
              <a:gd name="connsiteY2" fmla="*/ 138193 h 1334538"/>
              <a:gd name="connsiteX3" fmla="*/ 320127 w 837114"/>
              <a:gd name="connsiteY3" fmla="*/ 18 h 1334538"/>
              <a:gd name="connsiteX4" fmla="*/ 718905 w 837114"/>
              <a:gd name="connsiteY4" fmla="*/ 145945 h 1334538"/>
              <a:gd name="connsiteX5" fmla="*/ 836572 w 837114"/>
              <a:gd name="connsiteY5" fmla="*/ 938551 h 1334538"/>
              <a:gd name="connsiteX6" fmla="*/ 744530 w 837114"/>
              <a:gd name="connsiteY6" fmla="*/ 1217389 h 1334538"/>
              <a:gd name="connsiteX7" fmla="*/ 378925 w 837114"/>
              <a:gd name="connsiteY7" fmla="*/ 1331882 h 1334538"/>
              <a:gd name="connsiteX8" fmla="*/ 176099 w 837114"/>
              <a:gd name="connsiteY8" fmla="*/ 1116655 h 1334538"/>
              <a:gd name="connsiteX9" fmla="*/ 93142 w 837114"/>
              <a:gd name="connsiteY9" fmla="*/ 538779 h 1334538"/>
              <a:gd name="connsiteX10" fmla="*/ 8179 w 837114"/>
              <a:gd name="connsiteY10" fmla="*/ 555383 h 1334538"/>
              <a:gd name="connsiteX0" fmla="*/ 9690 w 838625"/>
              <a:gd name="connsiteY0" fmla="*/ 555383 h 1334538"/>
              <a:gd name="connsiteX1" fmla="*/ 82151 w 838625"/>
              <a:gd name="connsiteY1" fmla="*/ 420336 h 1334538"/>
              <a:gd name="connsiteX2" fmla="*/ 124533 w 838625"/>
              <a:gd name="connsiteY2" fmla="*/ 138193 h 1334538"/>
              <a:gd name="connsiteX3" fmla="*/ 321638 w 838625"/>
              <a:gd name="connsiteY3" fmla="*/ 18 h 1334538"/>
              <a:gd name="connsiteX4" fmla="*/ 720416 w 838625"/>
              <a:gd name="connsiteY4" fmla="*/ 145945 h 1334538"/>
              <a:gd name="connsiteX5" fmla="*/ 838083 w 838625"/>
              <a:gd name="connsiteY5" fmla="*/ 938551 h 1334538"/>
              <a:gd name="connsiteX6" fmla="*/ 746041 w 838625"/>
              <a:gd name="connsiteY6" fmla="*/ 1217389 h 1334538"/>
              <a:gd name="connsiteX7" fmla="*/ 380436 w 838625"/>
              <a:gd name="connsiteY7" fmla="*/ 1331882 h 1334538"/>
              <a:gd name="connsiteX8" fmla="*/ 177610 w 838625"/>
              <a:gd name="connsiteY8" fmla="*/ 1116655 h 1334538"/>
              <a:gd name="connsiteX9" fmla="*/ 94653 w 838625"/>
              <a:gd name="connsiteY9" fmla="*/ 538779 h 1334538"/>
              <a:gd name="connsiteX10" fmla="*/ 9690 w 838625"/>
              <a:gd name="connsiteY10" fmla="*/ 555383 h 1334538"/>
              <a:gd name="connsiteX0" fmla="*/ 9690 w 838625"/>
              <a:gd name="connsiteY0" fmla="*/ 561266 h 1340421"/>
              <a:gd name="connsiteX1" fmla="*/ 82151 w 838625"/>
              <a:gd name="connsiteY1" fmla="*/ 426219 h 1340421"/>
              <a:gd name="connsiteX2" fmla="*/ 124533 w 838625"/>
              <a:gd name="connsiteY2" fmla="*/ 144076 h 1340421"/>
              <a:gd name="connsiteX3" fmla="*/ 368592 w 838625"/>
              <a:gd name="connsiteY3" fmla="*/ 16 h 1340421"/>
              <a:gd name="connsiteX4" fmla="*/ 720416 w 838625"/>
              <a:gd name="connsiteY4" fmla="*/ 151828 h 1340421"/>
              <a:gd name="connsiteX5" fmla="*/ 838083 w 838625"/>
              <a:gd name="connsiteY5" fmla="*/ 944434 h 1340421"/>
              <a:gd name="connsiteX6" fmla="*/ 746041 w 838625"/>
              <a:gd name="connsiteY6" fmla="*/ 1223272 h 1340421"/>
              <a:gd name="connsiteX7" fmla="*/ 380436 w 838625"/>
              <a:gd name="connsiteY7" fmla="*/ 1337765 h 1340421"/>
              <a:gd name="connsiteX8" fmla="*/ 177610 w 838625"/>
              <a:gd name="connsiteY8" fmla="*/ 1122538 h 1340421"/>
              <a:gd name="connsiteX9" fmla="*/ 94653 w 838625"/>
              <a:gd name="connsiteY9" fmla="*/ 544662 h 1340421"/>
              <a:gd name="connsiteX10" fmla="*/ 9690 w 838625"/>
              <a:gd name="connsiteY10" fmla="*/ 561266 h 1340421"/>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597"/>
              <a:gd name="connsiteY0" fmla="*/ 561272 h 1338938"/>
              <a:gd name="connsiteX1" fmla="*/ 82151 w 838597"/>
              <a:gd name="connsiteY1" fmla="*/ 426225 h 1338938"/>
              <a:gd name="connsiteX2" fmla="*/ 132321 w 838597"/>
              <a:gd name="connsiteY2" fmla="*/ 142806 h 1338938"/>
              <a:gd name="connsiteX3" fmla="*/ 368592 w 838597"/>
              <a:gd name="connsiteY3" fmla="*/ 22 h 1338938"/>
              <a:gd name="connsiteX4" fmla="*/ 720416 w 838597"/>
              <a:gd name="connsiteY4" fmla="*/ 151834 h 1338938"/>
              <a:gd name="connsiteX5" fmla="*/ 838083 w 838597"/>
              <a:gd name="connsiteY5" fmla="*/ 944440 h 1338938"/>
              <a:gd name="connsiteX6" fmla="*/ 746041 w 838597"/>
              <a:gd name="connsiteY6" fmla="*/ 1223278 h 1338938"/>
              <a:gd name="connsiteX7" fmla="*/ 389782 w 838597"/>
              <a:gd name="connsiteY7" fmla="*/ 1336240 h 1338938"/>
              <a:gd name="connsiteX8" fmla="*/ 177610 w 838597"/>
              <a:gd name="connsiteY8" fmla="*/ 1122544 h 1338938"/>
              <a:gd name="connsiteX9" fmla="*/ 94653 w 838597"/>
              <a:gd name="connsiteY9" fmla="*/ 544668 h 1338938"/>
              <a:gd name="connsiteX10" fmla="*/ 9690 w 838597"/>
              <a:gd name="connsiteY10" fmla="*/ 561272 h 1338938"/>
              <a:gd name="connsiteX0" fmla="*/ 9690 w 838176"/>
              <a:gd name="connsiteY0" fmla="*/ 561272 h 1339740"/>
              <a:gd name="connsiteX1" fmla="*/ 82151 w 838176"/>
              <a:gd name="connsiteY1" fmla="*/ 426225 h 1339740"/>
              <a:gd name="connsiteX2" fmla="*/ 132321 w 838176"/>
              <a:gd name="connsiteY2" fmla="*/ 142806 h 1339740"/>
              <a:gd name="connsiteX3" fmla="*/ 368592 w 838176"/>
              <a:gd name="connsiteY3" fmla="*/ 22 h 1339740"/>
              <a:gd name="connsiteX4" fmla="*/ 720416 w 838176"/>
              <a:gd name="connsiteY4" fmla="*/ 151834 h 1339740"/>
              <a:gd name="connsiteX5" fmla="*/ 838083 w 838176"/>
              <a:gd name="connsiteY5" fmla="*/ 944440 h 1339740"/>
              <a:gd name="connsiteX6" fmla="*/ 732921 w 838176"/>
              <a:gd name="connsiteY6" fmla="*/ 1232650 h 1339740"/>
              <a:gd name="connsiteX7" fmla="*/ 389782 w 838176"/>
              <a:gd name="connsiteY7" fmla="*/ 1336240 h 1339740"/>
              <a:gd name="connsiteX8" fmla="*/ 177610 w 838176"/>
              <a:gd name="connsiteY8" fmla="*/ 1122544 h 1339740"/>
              <a:gd name="connsiteX9" fmla="*/ 94653 w 838176"/>
              <a:gd name="connsiteY9" fmla="*/ 544668 h 1339740"/>
              <a:gd name="connsiteX10" fmla="*/ 9690 w 838176"/>
              <a:gd name="connsiteY10" fmla="*/ 561272 h 1339740"/>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387"/>
              <a:gd name="connsiteX1" fmla="*/ 82151 w 838100"/>
              <a:gd name="connsiteY1" fmla="*/ 426225 h 1340387"/>
              <a:gd name="connsiteX2" fmla="*/ 132321 w 838100"/>
              <a:gd name="connsiteY2" fmla="*/ 142806 h 1340387"/>
              <a:gd name="connsiteX3" fmla="*/ 368592 w 838100"/>
              <a:gd name="connsiteY3" fmla="*/ 22 h 1340387"/>
              <a:gd name="connsiteX4" fmla="*/ 720416 w 838100"/>
              <a:gd name="connsiteY4" fmla="*/ 151834 h 1340387"/>
              <a:gd name="connsiteX5" fmla="*/ 838083 w 838100"/>
              <a:gd name="connsiteY5" fmla="*/ 944440 h 1340387"/>
              <a:gd name="connsiteX6" fmla="*/ 714454 w 838100"/>
              <a:gd name="connsiteY6" fmla="*/ 1237481 h 1340387"/>
              <a:gd name="connsiteX7" fmla="*/ 389782 w 838100"/>
              <a:gd name="connsiteY7" fmla="*/ 1336240 h 1340387"/>
              <a:gd name="connsiteX8" fmla="*/ 185174 w 838100"/>
              <a:gd name="connsiteY8" fmla="*/ 1119499 h 1340387"/>
              <a:gd name="connsiteX9" fmla="*/ 94653 w 838100"/>
              <a:gd name="connsiteY9" fmla="*/ 544668 h 1340387"/>
              <a:gd name="connsiteX10" fmla="*/ 9690 w 838100"/>
              <a:gd name="connsiteY10" fmla="*/ 561272 h 1340387"/>
              <a:gd name="connsiteX0" fmla="*/ 9690 w 838100"/>
              <a:gd name="connsiteY0" fmla="*/ 561272 h 1340387"/>
              <a:gd name="connsiteX1" fmla="*/ 82151 w 838100"/>
              <a:gd name="connsiteY1" fmla="*/ 426225 h 1340387"/>
              <a:gd name="connsiteX2" fmla="*/ 132321 w 838100"/>
              <a:gd name="connsiteY2" fmla="*/ 142806 h 1340387"/>
              <a:gd name="connsiteX3" fmla="*/ 368592 w 838100"/>
              <a:gd name="connsiteY3" fmla="*/ 22 h 1340387"/>
              <a:gd name="connsiteX4" fmla="*/ 720416 w 838100"/>
              <a:gd name="connsiteY4" fmla="*/ 151834 h 1340387"/>
              <a:gd name="connsiteX5" fmla="*/ 838083 w 838100"/>
              <a:gd name="connsiteY5" fmla="*/ 944440 h 1340387"/>
              <a:gd name="connsiteX6" fmla="*/ 714454 w 838100"/>
              <a:gd name="connsiteY6" fmla="*/ 1237481 h 1340387"/>
              <a:gd name="connsiteX7" fmla="*/ 389782 w 838100"/>
              <a:gd name="connsiteY7" fmla="*/ 1336240 h 1340387"/>
              <a:gd name="connsiteX8" fmla="*/ 185174 w 838100"/>
              <a:gd name="connsiteY8" fmla="*/ 1119499 h 1340387"/>
              <a:gd name="connsiteX9" fmla="*/ 94653 w 838100"/>
              <a:gd name="connsiteY9" fmla="*/ 544668 h 1340387"/>
              <a:gd name="connsiteX10" fmla="*/ 9690 w 838100"/>
              <a:gd name="connsiteY10" fmla="*/ 561272 h 1340387"/>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4653 w 838100"/>
              <a:gd name="connsiteY9" fmla="*/ 544668 h 1340441"/>
              <a:gd name="connsiteX10" fmla="*/ 9690 w 838100"/>
              <a:gd name="connsiteY10" fmla="*/ 561272 h 1340441"/>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9116 w 838100"/>
              <a:gd name="connsiteY9" fmla="*/ 554771 h 1340441"/>
              <a:gd name="connsiteX10" fmla="*/ 9690 w 838100"/>
              <a:gd name="connsiteY10" fmla="*/ 561272 h 1340441"/>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9116 w 838100"/>
              <a:gd name="connsiteY9" fmla="*/ 554771 h 1340441"/>
              <a:gd name="connsiteX10" fmla="*/ 9690 w 838100"/>
              <a:gd name="connsiteY10" fmla="*/ 561272 h 1340441"/>
              <a:gd name="connsiteX0" fmla="*/ 9264 w 837674"/>
              <a:gd name="connsiteY0" fmla="*/ 561273 h 1340442"/>
              <a:gd name="connsiteX1" fmla="*/ 85739 w 837674"/>
              <a:gd name="connsiteY1" fmla="*/ 432792 h 1340442"/>
              <a:gd name="connsiteX2" fmla="*/ 131895 w 837674"/>
              <a:gd name="connsiteY2" fmla="*/ 142807 h 1340442"/>
              <a:gd name="connsiteX3" fmla="*/ 368166 w 837674"/>
              <a:gd name="connsiteY3" fmla="*/ 23 h 1340442"/>
              <a:gd name="connsiteX4" fmla="*/ 719990 w 837674"/>
              <a:gd name="connsiteY4" fmla="*/ 151835 h 1340442"/>
              <a:gd name="connsiteX5" fmla="*/ 837657 w 837674"/>
              <a:gd name="connsiteY5" fmla="*/ 944441 h 1340442"/>
              <a:gd name="connsiteX6" fmla="*/ 714028 w 837674"/>
              <a:gd name="connsiteY6" fmla="*/ 1237482 h 1340442"/>
              <a:gd name="connsiteX7" fmla="*/ 389356 w 837674"/>
              <a:gd name="connsiteY7" fmla="*/ 1336241 h 1340442"/>
              <a:gd name="connsiteX8" fmla="*/ 190979 w 837674"/>
              <a:gd name="connsiteY8" fmla="*/ 1118479 h 1340442"/>
              <a:gd name="connsiteX9" fmla="*/ 98690 w 837674"/>
              <a:gd name="connsiteY9" fmla="*/ 554772 h 1340442"/>
              <a:gd name="connsiteX10" fmla="*/ 9264 w 837674"/>
              <a:gd name="connsiteY10" fmla="*/ 561273 h 1340442"/>
              <a:gd name="connsiteX0" fmla="*/ 9264 w 837674"/>
              <a:gd name="connsiteY0" fmla="*/ 561036 h 1340205"/>
              <a:gd name="connsiteX1" fmla="*/ 85739 w 837674"/>
              <a:gd name="connsiteY1" fmla="*/ 432555 h 1340205"/>
              <a:gd name="connsiteX2" fmla="*/ 131895 w 837674"/>
              <a:gd name="connsiteY2" fmla="*/ 142570 h 1340205"/>
              <a:gd name="connsiteX3" fmla="*/ 377737 w 837674"/>
              <a:gd name="connsiteY3" fmla="*/ 24 h 1340205"/>
              <a:gd name="connsiteX4" fmla="*/ 719990 w 837674"/>
              <a:gd name="connsiteY4" fmla="*/ 151598 h 1340205"/>
              <a:gd name="connsiteX5" fmla="*/ 837657 w 837674"/>
              <a:gd name="connsiteY5" fmla="*/ 944204 h 1340205"/>
              <a:gd name="connsiteX6" fmla="*/ 714028 w 837674"/>
              <a:gd name="connsiteY6" fmla="*/ 1237245 h 1340205"/>
              <a:gd name="connsiteX7" fmla="*/ 389356 w 837674"/>
              <a:gd name="connsiteY7" fmla="*/ 1336004 h 1340205"/>
              <a:gd name="connsiteX8" fmla="*/ 190979 w 837674"/>
              <a:gd name="connsiteY8" fmla="*/ 1118242 h 1340205"/>
              <a:gd name="connsiteX9" fmla="*/ 98690 w 837674"/>
              <a:gd name="connsiteY9" fmla="*/ 554535 h 1340205"/>
              <a:gd name="connsiteX10" fmla="*/ 9264 w 837674"/>
              <a:gd name="connsiteY10" fmla="*/ 561036 h 1340205"/>
              <a:gd name="connsiteX0" fmla="*/ 9264 w 837674"/>
              <a:gd name="connsiteY0" fmla="*/ 563179 h 1342348"/>
              <a:gd name="connsiteX1" fmla="*/ 85739 w 837674"/>
              <a:gd name="connsiteY1" fmla="*/ 434698 h 1342348"/>
              <a:gd name="connsiteX2" fmla="*/ 131895 w 837674"/>
              <a:gd name="connsiteY2" fmla="*/ 144713 h 1342348"/>
              <a:gd name="connsiteX3" fmla="*/ 377737 w 837674"/>
              <a:gd name="connsiteY3" fmla="*/ 2167 h 1342348"/>
              <a:gd name="connsiteX4" fmla="*/ 719990 w 837674"/>
              <a:gd name="connsiteY4" fmla="*/ 153741 h 1342348"/>
              <a:gd name="connsiteX5" fmla="*/ 837657 w 837674"/>
              <a:gd name="connsiteY5" fmla="*/ 946347 h 1342348"/>
              <a:gd name="connsiteX6" fmla="*/ 714028 w 837674"/>
              <a:gd name="connsiteY6" fmla="*/ 1239388 h 1342348"/>
              <a:gd name="connsiteX7" fmla="*/ 389356 w 837674"/>
              <a:gd name="connsiteY7" fmla="*/ 1338147 h 1342348"/>
              <a:gd name="connsiteX8" fmla="*/ 190979 w 837674"/>
              <a:gd name="connsiteY8" fmla="*/ 1120385 h 1342348"/>
              <a:gd name="connsiteX9" fmla="*/ 98690 w 837674"/>
              <a:gd name="connsiteY9" fmla="*/ 556678 h 1342348"/>
              <a:gd name="connsiteX10" fmla="*/ 9264 w 837674"/>
              <a:gd name="connsiteY10" fmla="*/ 563179 h 1342348"/>
              <a:gd name="connsiteX0" fmla="*/ 9264 w 837674"/>
              <a:gd name="connsiteY0" fmla="*/ 561106 h 1340275"/>
              <a:gd name="connsiteX1" fmla="*/ 85739 w 837674"/>
              <a:gd name="connsiteY1" fmla="*/ 432625 h 1340275"/>
              <a:gd name="connsiteX2" fmla="*/ 138784 w 837674"/>
              <a:gd name="connsiteY2" fmla="*/ 134289 h 1340275"/>
              <a:gd name="connsiteX3" fmla="*/ 377737 w 837674"/>
              <a:gd name="connsiteY3" fmla="*/ 94 h 1340275"/>
              <a:gd name="connsiteX4" fmla="*/ 719990 w 837674"/>
              <a:gd name="connsiteY4" fmla="*/ 151668 h 1340275"/>
              <a:gd name="connsiteX5" fmla="*/ 837657 w 837674"/>
              <a:gd name="connsiteY5" fmla="*/ 944274 h 1340275"/>
              <a:gd name="connsiteX6" fmla="*/ 714028 w 837674"/>
              <a:gd name="connsiteY6" fmla="*/ 1237315 h 1340275"/>
              <a:gd name="connsiteX7" fmla="*/ 389356 w 837674"/>
              <a:gd name="connsiteY7" fmla="*/ 1336074 h 1340275"/>
              <a:gd name="connsiteX8" fmla="*/ 190979 w 837674"/>
              <a:gd name="connsiteY8" fmla="*/ 1118312 h 1340275"/>
              <a:gd name="connsiteX9" fmla="*/ 98690 w 837674"/>
              <a:gd name="connsiteY9" fmla="*/ 554605 h 1340275"/>
              <a:gd name="connsiteX10" fmla="*/ 9264 w 837674"/>
              <a:gd name="connsiteY10" fmla="*/ 561106 h 1340275"/>
              <a:gd name="connsiteX0" fmla="*/ 9264 w 837674"/>
              <a:gd name="connsiteY0" fmla="*/ 561059 h 1340228"/>
              <a:gd name="connsiteX1" fmla="*/ 85739 w 837674"/>
              <a:gd name="connsiteY1" fmla="*/ 432578 h 1340228"/>
              <a:gd name="connsiteX2" fmla="*/ 142573 w 837674"/>
              <a:gd name="connsiteY2" fmla="*/ 139038 h 1340228"/>
              <a:gd name="connsiteX3" fmla="*/ 377737 w 837674"/>
              <a:gd name="connsiteY3" fmla="*/ 47 h 1340228"/>
              <a:gd name="connsiteX4" fmla="*/ 719990 w 837674"/>
              <a:gd name="connsiteY4" fmla="*/ 151621 h 1340228"/>
              <a:gd name="connsiteX5" fmla="*/ 837657 w 837674"/>
              <a:gd name="connsiteY5" fmla="*/ 944227 h 1340228"/>
              <a:gd name="connsiteX6" fmla="*/ 714028 w 837674"/>
              <a:gd name="connsiteY6" fmla="*/ 1237268 h 1340228"/>
              <a:gd name="connsiteX7" fmla="*/ 389356 w 837674"/>
              <a:gd name="connsiteY7" fmla="*/ 1336027 h 1340228"/>
              <a:gd name="connsiteX8" fmla="*/ 190979 w 837674"/>
              <a:gd name="connsiteY8" fmla="*/ 1118265 h 1340228"/>
              <a:gd name="connsiteX9" fmla="*/ 98690 w 837674"/>
              <a:gd name="connsiteY9" fmla="*/ 554558 h 1340228"/>
              <a:gd name="connsiteX10" fmla="*/ 9264 w 837674"/>
              <a:gd name="connsiteY10" fmla="*/ 561059 h 1340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37674" h="1340228">
                <a:moveTo>
                  <a:pt x="9264" y="561059"/>
                </a:moveTo>
                <a:cubicBezTo>
                  <a:pt x="-23312" y="593730"/>
                  <a:pt x="36711" y="472787"/>
                  <a:pt x="85739" y="432578"/>
                </a:cubicBezTo>
                <a:cubicBezTo>
                  <a:pt x="80658" y="362847"/>
                  <a:pt x="93907" y="211126"/>
                  <a:pt x="142573" y="139038"/>
                </a:cubicBezTo>
                <a:cubicBezTo>
                  <a:pt x="191239" y="66950"/>
                  <a:pt x="281501" y="-2050"/>
                  <a:pt x="377737" y="47"/>
                </a:cubicBezTo>
                <a:cubicBezTo>
                  <a:pt x="473973" y="2144"/>
                  <a:pt x="643337" y="-5742"/>
                  <a:pt x="719990" y="151621"/>
                </a:cubicBezTo>
                <a:cubicBezTo>
                  <a:pt x="796643" y="308984"/>
                  <a:pt x="838651" y="763286"/>
                  <a:pt x="837657" y="944227"/>
                </a:cubicBezTo>
                <a:cubicBezTo>
                  <a:pt x="836663" y="1125168"/>
                  <a:pt x="788745" y="1171968"/>
                  <a:pt x="714028" y="1237268"/>
                </a:cubicBezTo>
                <a:cubicBezTo>
                  <a:pt x="639311" y="1302568"/>
                  <a:pt x="476531" y="1355861"/>
                  <a:pt x="389356" y="1336027"/>
                </a:cubicBezTo>
                <a:cubicBezTo>
                  <a:pt x="302181" y="1316193"/>
                  <a:pt x="230371" y="1224871"/>
                  <a:pt x="190979" y="1118265"/>
                </a:cubicBezTo>
                <a:cubicBezTo>
                  <a:pt x="91511" y="819657"/>
                  <a:pt x="131486" y="610119"/>
                  <a:pt x="98690" y="554558"/>
                </a:cubicBezTo>
                <a:cubicBezTo>
                  <a:pt x="61556" y="528899"/>
                  <a:pt x="20789" y="549629"/>
                  <a:pt x="9264" y="561059"/>
                </a:cubicBezTo>
                <a:close/>
              </a:path>
            </a:pathLst>
          </a:custGeom>
          <a:solidFill>
            <a:schemeClr val="bg1"/>
          </a:solidFill>
          <a:ln w="19050" cap="flat">
            <a:noFill/>
            <a:prstDash val="solid"/>
            <a:miter/>
          </a:ln>
        </p:spPr>
        <p:txBody>
          <a:bodyPr rtlCol="0" anchor="ctr"/>
          <a:lstStyle/>
          <a:p>
            <a:endParaRPr lang="en-US">
              <a:ln>
                <a:solidFill>
                  <a:srgbClr val="000000"/>
                </a:solidFill>
              </a:ln>
              <a:solidFill>
                <a:srgbClr val="000000"/>
              </a:solidFill>
            </a:endParaRPr>
          </a:p>
        </p:txBody>
      </p:sp>
      <p:sp>
        <p:nvSpPr>
          <p:cNvPr id="2" name="Title 1">
            <a:extLst>
              <a:ext uri="{FF2B5EF4-FFF2-40B4-BE49-F238E27FC236}">
                <a16:creationId xmlns:a16="http://schemas.microsoft.com/office/drawing/2014/main" id="{C755D96A-464C-00C0-4478-7F9772696FD1}"/>
              </a:ext>
            </a:extLst>
          </p:cNvPr>
          <p:cNvSpPr>
            <a:spLocks noGrp="1"/>
          </p:cNvSpPr>
          <p:nvPr>
            <p:ph type="title"/>
          </p:nvPr>
        </p:nvSpPr>
        <p:spPr>
          <a:xfrm>
            <a:off x="917288" y="2797813"/>
            <a:ext cx="2515263" cy="2946277"/>
          </a:xfrm>
        </p:spPr>
        <p:txBody>
          <a:bodyPr vert="horz" lIns="91440" tIns="45720" rIns="91440" bIns="45720" rtlCol="0" anchor="b">
            <a:noAutofit/>
          </a:bodyPr>
          <a:lstStyle/>
          <a:p>
            <a:pPr algn="ctr" fontAlgn="auto">
              <a:lnSpc>
                <a:spcPct val="90000"/>
              </a:lnSpc>
              <a:spcAft>
                <a:spcPts val="0"/>
              </a:spcAft>
              <a:defRPr/>
            </a:pPr>
            <a:r>
              <a:rPr lang="en-US" altLang="en-US" sz="2800" u="sng" dirty="0" err="1"/>
              <a:t>Behaviour</a:t>
            </a:r>
            <a:br>
              <a:rPr lang="en-US" altLang="en-US" sz="2800" u="sng" dirty="0"/>
            </a:br>
            <a:r>
              <a:rPr lang="en-US" altLang="en-US" sz="2800" dirty="0">
                <a:latin typeface="+mn-lt"/>
              </a:rPr>
              <a:t>House team tokens</a:t>
            </a:r>
            <a:br>
              <a:rPr lang="en-US" altLang="en-US" sz="2800" dirty="0">
                <a:latin typeface="+mn-lt"/>
              </a:rPr>
            </a:br>
            <a:r>
              <a:rPr lang="en-US" altLang="en-US" sz="2800" dirty="0">
                <a:latin typeface="+mn-lt"/>
              </a:rPr>
              <a:t>Merits: Green Slips</a:t>
            </a:r>
            <a:br>
              <a:rPr lang="en-US" altLang="en-US" sz="2800" dirty="0">
                <a:latin typeface="+mn-lt"/>
              </a:rPr>
            </a:br>
            <a:r>
              <a:rPr lang="en-US" altLang="en-US" sz="2800" dirty="0">
                <a:latin typeface="+mn-lt"/>
              </a:rPr>
              <a:t>Headteacher Commendations</a:t>
            </a:r>
            <a:br>
              <a:rPr lang="en-US" altLang="en-US" sz="2800" dirty="0">
                <a:latin typeface="+mn-lt"/>
              </a:rPr>
            </a:br>
            <a:r>
              <a:rPr lang="en-US" altLang="en-US" sz="2800" dirty="0">
                <a:latin typeface="+mn-lt"/>
              </a:rPr>
              <a:t>Warnings</a:t>
            </a:r>
            <a:br>
              <a:rPr lang="en-US" altLang="en-US" sz="2800" dirty="0">
                <a:latin typeface="+mn-lt"/>
              </a:rPr>
            </a:br>
            <a:r>
              <a:rPr lang="en-US" altLang="en-US" sz="2800" dirty="0">
                <a:latin typeface="+mn-lt"/>
              </a:rPr>
              <a:t>Red slips and yellow slips</a:t>
            </a:r>
            <a:br>
              <a:rPr lang="en-US" altLang="en-US" sz="2800" dirty="0">
                <a:latin typeface="+mn-lt"/>
              </a:rPr>
            </a:br>
            <a:r>
              <a:rPr lang="en-US" altLang="en-US" sz="2800" dirty="0">
                <a:latin typeface="+mn-lt"/>
              </a:rPr>
              <a:t>Star of the week</a:t>
            </a:r>
            <a:br>
              <a:rPr lang="en-US" altLang="en-US" sz="2800" dirty="0">
                <a:latin typeface="+mn-lt"/>
              </a:rPr>
            </a:br>
            <a:r>
              <a:rPr lang="en-US" altLang="en-US" sz="2800" dirty="0">
                <a:latin typeface="+mn-lt"/>
              </a:rPr>
              <a:t>You All Belong Here system</a:t>
            </a:r>
            <a:br>
              <a:rPr lang="en-US" altLang="en-US" sz="2400" dirty="0">
                <a:latin typeface="+mn-lt"/>
              </a:rPr>
            </a:br>
            <a:endParaRPr lang="en-US" sz="2400" dirty="0">
              <a:latin typeface="+mn-lt"/>
            </a:endParaRPr>
          </a:p>
        </p:txBody>
      </p:sp>
      <p:sp>
        <p:nvSpPr>
          <p:cNvPr id="16" name="Freeform: Shape 15">
            <a:extLst>
              <a:ext uri="{FF2B5EF4-FFF2-40B4-BE49-F238E27FC236}">
                <a16:creationId xmlns:a16="http://schemas.microsoft.com/office/drawing/2014/main" id="{504BBA99-27AB-4A46-A679-B01BBAC68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92448" flipH="1" flipV="1">
            <a:off x="435574" y="669191"/>
            <a:ext cx="3909320" cy="5385644"/>
          </a:xfrm>
          <a:custGeom>
            <a:avLst/>
            <a:gdLst>
              <a:gd name="connsiteX0" fmla="*/ 6058 w 823258"/>
              <a:gd name="connsiteY0" fmla="*/ 673615 h 1272110"/>
              <a:gd name="connsiteX1" fmla="*/ 112452 w 823258"/>
              <a:gd name="connsiteY1" fmla="*/ 471685 h 1272110"/>
              <a:gd name="connsiteX2" fmla="*/ 94736 w 823258"/>
              <a:gd name="connsiteY2" fmla="*/ 159741 h 1272110"/>
              <a:gd name="connsiteX3" fmla="*/ 229419 w 823258"/>
              <a:gd name="connsiteY3" fmla="*/ 14485 h 1272110"/>
              <a:gd name="connsiteX4" fmla="*/ 580225 w 823258"/>
              <a:gd name="connsiteY4" fmla="*/ 3817 h 1272110"/>
              <a:gd name="connsiteX5" fmla="*/ 736149 w 823258"/>
              <a:gd name="connsiteY5" fmla="*/ 195174 h 1272110"/>
              <a:gd name="connsiteX6" fmla="*/ 823017 w 823258"/>
              <a:gd name="connsiteY6" fmla="*/ 912026 h 1272110"/>
              <a:gd name="connsiteX7" fmla="*/ 743293 w 823258"/>
              <a:gd name="connsiteY7" fmla="*/ 1196443 h 1272110"/>
              <a:gd name="connsiteX8" fmla="*/ 310858 w 823258"/>
              <a:gd name="connsiteY8" fmla="*/ 1251402 h 1272110"/>
              <a:gd name="connsiteX9" fmla="*/ 133693 w 823258"/>
              <a:gd name="connsiteY9" fmla="*/ 1020992 h 1272110"/>
              <a:gd name="connsiteX10" fmla="*/ 126549 w 823258"/>
              <a:gd name="connsiteY10" fmla="*/ 606369 h 1272110"/>
              <a:gd name="connsiteX11" fmla="*/ 6058 w 823258"/>
              <a:gd name="connsiteY11" fmla="*/ 673615 h 1272110"/>
              <a:gd name="connsiteX0" fmla="*/ 6097 w 846673"/>
              <a:gd name="connsiteY0" fmla="*/ 673624 h 1266490"/>
              <a:gd name="connsiteX1" fmla="*/ 112491 w 846673"/>
              <a:gd name="connsiteY1" fmla="*/ 471694 h 1266490"/>
              <a:gd name="connsiteX2" fmla="*/ 94775 w 846673"/>
              <a:gd name="connsiteY2" fmla="*/ 159750 h 1266490"/>
              <a:gd name="connsiteX3" fmla="*/ 229458 w 846673"/>
              <a:gd name="connsiteY3" fmla="*/ 14494 h 1266490"/>
              <a:gd name="connsiteX4" fmla="*/ 580264 w 846673"/>
              <a:gd name="connsiteY4" fmla="*/ 3826 h 1266490"/>
              <a:gd name="connsiteX5" fmla="*/ 736188 w 846673"/>
              <a:gd name="connsiteY5" fmla="*/ 195183 h 1266490"/>
              <a:gd name="connsiteX6" fmla="*/ 823056 w 846673"/>
              <a:gd name="connsiteY6" fmla="*/ 912035 h 1266490"/>
              <a:gd name="connsiteX7" fmla="*/ 795891 w 846673"/>
              <a:gd name="connsiteY7" fmla="*/ 1213658 h 1266490"/>
              <a:gd name="connsiteX8" fmla="*/ 310897 w 846673"/>
              <a:gd name="connsiteY8" fmla="*/ 1251411 h 1266490"/>
              <a:gd name="connsiteX9" fmla="*/ 133732 w 846673"/>
              <a:gd name="connsiteY9" fmla="*/ 1021001 h 1266490"/>
              <a:gd name="connsiteX10" fmla="*/ 126588 w 846673"/>
              <a:gd name="connsiteY10" fmla="*/ 606378 h 1266490"/>
              <a:gd name="connsiteX11" fmla="*/ 6097 w 846673"/>
              <a:gd name="connsiteY11" fmla="*/ 673624 h 1266490"/>
              <a:gd name="connsiteX0" fmla="*/ 6097 w 849914"/>
              <a:gd name="connsiteY0" fmla="*/ 673624 h 1273207"/>
              <a:gd name="connsiteX1" fmla="*/ 112491 w 849914"/>
              <a:gd name="connsiteY1" fmla="*/ 471694 h 1273207"/>
              <a:gd name="connsiteX2" fmla="*/ 94775 w 849914"/>
              <a:gd name="connsiteY2" fmla="*/ 159750 h 1273207"/>
              <a:gd name="connsiteX3" fmla="*/ 229458 w 849914"/>
              <a:gd name="connsiteY3" fmla="*/ 14494 h 1273207"/>
              <a:gd name="connsiteX4" fmla="*/ 580264 w 849914"/>
              <a:gd name="connsiteY4" fmla="*/ 3826 h 1273207"/>
              <a:gd name="connsiteX5" fmla="*/ 736188 w 849914"/>
              <a:gd name="connsiteY5" fmla="*/ 195183 h 1273207"/>
              <a:gd name="connsiteX6" fmla="*/ 823056 w 849914"/>
              <a:gd name="connsiteY6" fmla="*/ 912035 h 1273207"/>
              <a:gd name="connsiteX7" fmla="*/ 795891 w 849914"/>
              <a:gd name="connsiteY7" fmla="*/ 1213658 h 1273207"/>
              <a:gd name="connsiteX8" fmla="*/ 248636 w 849914"/>
              <a:gd name="connsiteY8" fmla="*/ 1257509 h 1273207"/>
              <a:gd name="connsiteX9" fmla="*/ 133732 w 849914"/>
              <a:gd name="connsiteY9" fmla="*/ 1021001 h 1273207"/>
              <a:gd name="connsiteX10" fmla="*/ 126588 w 849914"/>
              <a:gd name="connsiteY10" fmla="*/ 606378 h 1273207"/>
              <a:gd name="connsiteX11" fmla="*/ 6097 w 849914"/>
              <a:gd name="connsiteY11" fmla="*/ 673624 h 1273207"/>
              <a:gd name="connsiteX0" fmla="*/ 6097 w 857388"/>
              <a:gd name="connsiteY0" fmla="*/ 673624 h 1273231"/>
              <a:gd name="connsiteX1" fmla="*/ 112491 w 857388"/>
              <a:gd name="connsiteY1" fmla="*/ 471694 h 1273231"/>
              <a:gd name="connsiteX2" fmla="*/ 94775 w 857388"/>
              <a:gd name="connsiteY2" fmla="*/ 159750 h 1273231"/>
              <a:gd name="connsiteX3" fmla="*/ 229458 w 857388"/>
              <a:gd name="connsiteY3" fmla="*/ 14494 h 1273231"/>
              <a:gd name="connsiteX4" fmla="*/ 580264 w 857388"/>
              <a:gd name="connsiteY4" fmla="*/ 3826 h 1273231"/>
              <a:gd name="connsiteX5" fmla="*/ 736188 w 857388"/>
              <a:gd name="connsiteY5" fmla="*/ 195183 h 1273231"/>
              <a:gd name="connsiteX6" fmla="*/ 837750 w 857388"/>
              <a:gd name="connsiteY6" fmla="*/ 911367 h 1273231"/>
              <a:gd name="connsiteX7" fmla="*/ 795891 w 857388"/>
              <a:gd name="connsiteY7" fmla="*/ 1213658 h 1273231"/>
              <a:gd name="connsiteX8" fmla="*/ 248636 w 857388"/>
              <a:gd name="connsiteY8" fmla="*/ 1257509 h 1273231"/>
              <a:gd name="connsiteX9" fmla="*/ 133732 w 857388"/>
              <a:gd name="connsiteY9" fmla="*/ 1021001 h 1273231"/>
              <a:gd name="connsiteX10" fmla="*/ 126588 w 857388"/>
              <a:gd name="connsiteY10" fmla="*/ 606378 h 1273231"/>
              <a:gd name="connsiteX11" fmla="*/ 6097 w 857388"/>
              <a:gd name="connsiteY11" fmla="*/ 673624 h 1273231"/>
              <a:gd name="connsiteX0" fmla="*/ 6097 w 859776"/>
              <a:gd name="connsiteY0" fmla="*/ 673624 h 1273231"/>
              <a:gd name="connsiteX1" fmla="*/ 112491 w 859776"/>
              <a:gd name="connsiteY1" fmla="*/ 471694 h 1273231"/>
              <a:gd name="connsiteX2" fmla="*/ 94775 w 859776"/>
              <a:gd name="connsiteY2" fmla="*/ 159750 h 1273231"/>
              <a:gd name="connsiteX3" fmla="*/ 229458 w 859776"/>
              <a:gd name="connsiteY3" fmla="*/ 14494 h 1273231"/>
              <a:gd name="connsiteX4" fmla="*/ 580264 w 859776"/>
              <a:gd name="connsiteY4" fmla="*/ 3826 h 1273231"/>
              <a:gd name="connsiteX5" fmla="*/ 736188 w 859776"/>
              <a:gd name="connsiteY5" fmla="*/ 195183 h 1273231"/>
              <a:gd name="connsiteX6" fmla="*/ 837750 w 859776"/>
              <a:gd name="connsiteY6" fmla="*/ 911367 h 1273231"/>
              <a:gd name="connsiteX7" fmla="*/ 795891 w 859776"/>
              <a:gd name="connsiteY7" fmla="*/ 1213658 h 1273231"/>
              <a:gd name="connsiteX8" fmla="*/ 248636 w 859776"/>
              <a:gd name="connsiteY8" fmla="*/ 1257509 h 1273231"/>
              <a:gd name="connsiteX9" fmla="*/ 133732 w 859776"/>
              <a:gd name="connsiteY9" fmla="*/ 1021001 h 1273231"/>
              <a:gd name="connsiteX10" fmla="*/ 126588 w 859776"/>
              <a:gd name="connsiteY10" fmla="*/ 606378 h 1273231"/>
              <a:gd name="connsiteX11" fmla="*/ 6097 w 859776"/>
              <a:gd name="connsiteY11" fmla="*/ 673624 h 1273231"/>
              <a:gd name="connsiteX0" fmla="*/ 6097 w 863219"/>
              <a:gd name="connsiteY0" fmla="*/ 673624 h 1273231"/>
              <a:gd name="connsiteX1" fmla="*/ 112491 w 863219"/>
              <a:gd name="connsiteY1" fmla="*/ 471694 h 1273231"/>
              <a:gd name="connsiteX2" fmla="*/ 94775 w 863219"/>
              <a:gd name="connsiteY2" fmla="*/ 159750 h 1273231"/>
              <a:gd name="connsiteX3" fmla="*/ 229458 w 863219"/>
              <a:gd name="connsiteY3" fmla="*/ 14494 h 1273231"/>
              <a:gd name="connsiteX4" fmla="*/ 580264 w 863219"/>
              <a:gd name="connsiteY4" fmla="*/ 3826 h 1273231"/>
              <a:gd name="connsiteX5" fmla="*/ 736188 w 863219"/>
              <a:gd name="connsiteY5" fmla="*/ 195183 h 1273231"/>
              <a:gd name="connsiteX6" fmla="*/ 837750 w 863219"/>
              <a:gd name="connsiteY6" fmla="*/ 911367 h 1273231"/>
              <a:gd name="connsiteX7" fmla="*/ 795891 w 863219"/>
              <a:gd name="connsiteY7" fmla="*/ 1213658 h 1273231"/>
              <a:gd name="connsiteX8" fmla="*/ 248636 w 863219"/>
              <a:gd name="connsiteY8" fmla="*/ 1257509 h 1273231"/>
              <a:gd name="connsiteX9" fmla="*/ 133732 w 863219"/>
              <a:gd name="connsiteY9" fmla="*/ 1021001 h 1273231"/>
              <a:gd name="connsiteX10" fmla="*/ 126588 w 863219"/>
              <a:gd name="connsiteY10" fmla="*/ 606378 h 1273231"/>
              <a:gd name="connsiteX11" fmla="*/ 6097 w 863219"/>
              <a:gd name="connsiteY11" fmla="*/ 673624 h 1273231"/>
              <a:gd name="connsiteX0" fmla="*/ 6097 w 865261"/>
              <a:gd name="connsiteY0" fmla="*/ 673624 h 1271255"/>
              <a:gd name="connsiteX1" fmla="*/ 112491 w 865261"/>
              <a:gd name="connsiteY1" fmla="*/ 471694 h 1271255"/>
              <a:gd name="connsiteX2" fmla="*/ 94775 w 865261"/>
              <a:gd name="connsiteY2" fmla="*/ 159750 h 1271255"/>
              <a:gd name="connsiteX3" fmla="*/ 229458 w 865261"/>
              <a:gd name="connsiteY3" fmla="*/ 14494 h 1271255"/>
              <a:gd name="connsiteX4" fmla="*/ 580264 w 865261"/>
              <a:gd name="connsiteY4" fmla="*/ 3826 h 1271255"/>
              <a:gd name="connsiteX5" fmla="*/ 736188 w 865261"/>
              <a:gd name="connsiteY5" fmla="*/ 195183 h 1271255"/>
              <a:gd name="connsiteX6" fmla="*/ 841141 w 865261"/>
              <a:gd name="connsiteY6" fmla="*/ 970003 h 1271255"/>
              <a:gd name="connsiteX7" fmla="*/ 795891 w 865261"/>
              <a:gd name="connsiteY7" fmla="*/ 1213658 h 1271255"/>
              <a:gd name="connsiteX8" fmla="*/ 248636 w 865261"/>
              <a:gd name="connsiteY8" fmla="*/ 1257509 h 1271255"/>
              <a:gd name="connsiteX9" fmla="*/ 133732 w 865261"/>
              <a:gd name="connsiteY9" fmla="*/ 1021001 h 1271255"/>
              <a:gd name="connsiteX10" fmla="*/ 126588 w 865261"/>
              <a:gd name="connsiteY10" fmla="*/ 606378 h 1271255"/>
              <a:gd name="connsiteX11" fmla="*/ 6097 w 865261"/>
              <a:gd name="connsiteY11" fmla="*/ 673624 h 1271255"/>
              <a:gd name="connsiteX0" fmla="*/ 6097 w 860021"/>
              <a:gd name="connsiteY0" fmla="*/ 673624 h 1279428"/>
              <a:gd name="connsiteX1" fmla="*/ 112491 w 860021"/>
              <a:gd name="connsiteY1" fmla="*/ 471694 h 1279428"/>
              <a:gd name="connsiteX2" fmla="*/ 94775 w 860021"/>
              <a:gd name="connsiteY2" fmla="*/ 159750 h 1279428"/>
              <a:gd name="connsiteX3" fmla="*/ 229458 w 860021"/>
              <a:gd name="connsiteY3" fmla="*/ 14494 h 1279428"/>
              <a:gd name="connsiteX4" fmla="*/ 580264 w 860021"/>
              <a:gd name="connsiteY4" fmla="*/ 3826 h 1279428"/>
              <a:gd name="connsiteX5" fmla="*/ 736188 w 860021"/>
              <a:gd name="connsiteY5" fmla="*/ 195183 h 1279428"/>
              <a:gd name="connsiteX6" fmla="*/ 841141 w 860021"/>
              <a:gd name="connsiteY6" fmla="*/ 970003 h 1279428"/>
              <a:gd name="connsiteX7" fmla="*/ 797210 w 860021"/>
              <a:gd name="connsiteY7" fmla="*/ 1236461 h 1279428"/>
              <a:gd name="connsiteX8" fmla="*/ 248636 w 860021"/>
              <a:gd name="connsiteY8" fmla="*/ 1257509 h 1279428"/>
              <a:gd name="connsiteX9" fmla="*/ 133732 w 860021"/>
              <a:gd name="connsiteY9" fmla="*/ 1021001 h 1279428"/>
              <a:gd name="connsiteX10" fmla="*/ 126588 w 860021"/>
              <a:gd name="connsiteY10" fmla="*/ 606378 h 1279428"/>
              <a:gd name="connsiteX11" fmla="*/ 6097 w 860021"/>
              <a:gd name="connsiteY11" fmla="*/ 673624 h 1279428"/>
              <a:gd name="connsiteX0" fmla="*/ 6097 w 860380"/>
              <a:gd name="connsiteY0" fmla="*/ 679490 h 1285294"/>
              <a:gd name="connsiteX1" fmla="*/ 112491 w 860380"/>
              <a:gd name="connsiteY1" fmla="*/ 477560 h 1285294"/>
              <a:gd name="connsiteX2" fmla="*/ 94775 w 860380"/>
              <a:gd name="connsiteY2" fmla="*/ 165616 h 1285294"/>
              <a:gd name="connsiteX3" fmla="*/ 229458 w 860380"/>
              <a:gd name="connsiteY3" fmla="*/ 20360 h 1285294"/>
              <a:gd name="connsiteX4" fmla="*/ 580264 w 860380"/>
              <a:gd name="connsiteY4" fmla="*/ 9692 h 1285294"/>
              <a:gd name="connsiteX5" fmla="*/ 730442 w 860380"/>
              <a:gd name="connsiteY5" fmla="*/ 165383 h 1285294"/>
              <a:gd name="connsiteX6" fmla="*/ 841141 w 860380"/>
              <a:gd name="connsiteY6" fmla="*/ 975869 h 1285294"/>
              <a:gd name="connsiteX7" fmla="*/ 797210 w 860380"/>
              <a:gd name="connsiteY7" fmla="*/ 1242327 h 1285294"/>
              <a:gd name="connsiteX8" fmla="*/ 248636 w 860380"/>
              <a:gd name="connsiteY8" fmla="*/ 1263375 h 1285294"/>
              <a:gd name="connsiteX9" fmla="*/ 133732 w 860380"/>
              <a:gd name="connsiteY9" fmla="*/ 1026867 h 1285294"/>
              <a:gd name="connsiteX10" fmla="*/ 126588 w 860380"/>
              <a:gd name="connsiteY10" fmla="*/ 612244 h 1285294"/>
              <a:gd name="connsiteX11" fmla="*/ 6097 w 860380"/>
              <a:gd name="connsiteY11" fmla="*/ 679490 h 1285294"/>
              <a:gd name="connsiteX0" fmla="*/ 6097 w 881639"/>
              <a:gd name="connsiteY0" fmla="*/ 679490 h 1286194"/>
              <a:gd name="connsiteX1" fmla="*/ 112491 w 881639"/>
              <a:gd name="connsiteY1" fmla="*/ 477560 h 1286194"/>
              <a:gd name="connsiteX2" fmla="*/ 94775 w 881639"/>
              <a:gd name="connsiteY2" fmla="*/ 165616 h 1286194"/>
              <a:gd name="connsiteX3" fmla="*/ 229458 w 881639"/>
              <a:gd name="connsiteY3" fmla="*/ 20360 h 1286194"/>
              <a:gd name="connsiteX4" fmla="*/ 580264 w 881639"/>
              <a:gd name="connsiteY4" fmla="*/ 9692 h 1286194"/>
              <a:gd name="connsiteX5" fmla="*/ 730442 w 881639"/>
              <a:gd name="connsiteY5" fmla="*/ 165383 h 1286194"/>
              <a:gd name="connsiteX6" fmla="*/ 873260 w 881639"/>
              <a:gd name="connsiteY6" fmla="*/ 958078 h 1286194"/>
              <a:gd name="connsiteX7" fmla="*/ 797210 w 881639"/>
              <a:gd name="connsiteY7" fmla="*/ 1242327 h 1286194"/>
              <a:gd name="connsiteX8" fmla="*/ 248636 w 881639"/>
              <a:gd name="connsiteY8" fmla="*/ 1263375 h 1286194"/>
              <a:gd name="connsiteX9" fmla="*/ 133732 w 881639"/>
              <a:gd name="connsiteY9" fmla="*/ 1026867 h 1286194"/>
              <a:gd name="connsiteX10" fmla="*/ 126588 w 881639"/>
              <a:gd name="connsiteY10" fmla="*/ 612244 h 1286194"/>
              <a:gd name="connsiteX11" fmla="*/ 6097 w 881639"/>
              <a:gd name="connsiteY11" fmla="*/ 679490 h 1286194"/>
              <a:gd name="connsiteX0" fmla="*/ 6216 w 881758"/>
              <a:gd name="connsiteY0" fmla="*/ 679490 h 1286194"/>
              <a:gd name="connsiteX1" fmla="*/ 110067 w 881758"/>
              <a:gd name="connsiteY1" fmla="*/ 369894 h 1286194"/>
              <a:gd name="connsiteX2" fmla="*/ 94894 w 881758"/>
              <a:gd name="connsiteY2" fmla="*/ 165616 h 1286194"/>
              <a:gd name="connsiteX3" fmla="*/ 229577 w 881758"/>
              <a:gd name="connsiteY3" fmla="*/ 20360 h 1286194"/>
              <a:gd name="connsiteX4" fmla="*/ 580383 w 881758"/>
              <a:gd name="connsiteY4" fmla="*/ 9692 h 1286194"/>
              <a:gd name="connsiteX5" fmla="*/ 730561 w 881758"/>
              <a:gd name="connsiteY5" fmla="*/ 165383 h 1286194"/>
              <a:gd name="connsiteX6" fmla="*/ 873379 w 881758"/>
              <a:gd name="connsiteY6" fmla="*/ 958078 h 1286194"/>
              <a:gd name="connsiteX7" fmla="*/ 797329 w 881758"/>
              <a:gd name="connsiteY7" fmla="*/ 1242327 h 1286194"/>
              <a:gd name="connsiteX8" fmla="*/ 248755 w 881758"/>
              <a:gd name="connsiteY8" fmla="*/ 1263375 h 1286194"/>
              <a:gd name="connsiteX9" fmla="*/ 133851 w 881758"/>
              <a:gd name="connsiteY9" fmla="*/ 1026867 h 1286194"/>
              <a:gd name="connsiteX10" fmla="*/ 126707 w 881758"/>
              <a:gd name="connsiteY10" fmla="*/ 612244 h 1286194"/>
              <a:gd name="connsiteX11" fmla="*/ 6216 w 881758"/>
              <a:gd name="connsiteY11" fmla="*/ 679490 h 1286194"/>
              <a:gd name="connsiteX0" fmla="*/ 6216 w 881758"/>
              <a:gd name="connsiteY0" fmla="*/ 679490 h 1286194"/>
              <a:gd name="connsiteX1" fmla="*/ 110067 w 881758"/>
              <a:gd name="connsiteY1" fmla="*/ 369894 h 1286194"/>
              <a:gd name="connsiteX2" fmla="*/ 94894 w 881758"/>
              <a:gd name="connsiteY2" fmla="*/ 165616 h 1286194"/>
              <a:gd name="connsiteX3" fmla="*/ 229577 w 881758"/>
              <a:gd name="connsiteY3" fmla="*/ 20360 h 1286194"/>
              <a:gd name="connsiteX4" fmla="*/ 580383 w 881758"/>
              <a:gd name="connsiteY4" fmla="*/ 9692 h 1286194"/>
              <a:gd name="connsiteX5" fmla="*/ 730561 w 881758"/>
              <a:gd name="connsiteY5" fmla="*/ 165383 h 1286194"/>
              <a:gd name="connsiteX6" fmla="*/ 873379 w 881758"/>
              <a:gd name="connsiteY6" fmla="*/ 958078 h 1286194"/>
              <a:gd name="connsiteX7" fmla="*/ 797329 w 881758"/>
              <a:gd name="connsiteY7" fmla="*/ 1242327 h 1286194"/>
              <a:gd name="connsiteX8" fmla="*/ 248755 w 881758"/>
              <a:gd name="connsiteY8" fmla="*/ 1263375 h 1286194"/>
              <a:gd name="connsiteX9" fmla="*/ 133851 w 881758"/>
              <a:gd name="connsiteY9" fmla="*/ 1026867 h 1286194"/>
              <a:gd name="connsiteX10" fmla="*/ 138858 w 881758"/>
              <a:gd name="connsiteY10" fmla="*/ 503910 h 1286194"/>
              <a:gd name="connsiteX11" fmla="*/ 6216 w 881758"/>
              <a:gd name="connsiteY11" fmla="*/ 679490 h 1286194"/>
              <a:gd name="connsiteX0" fmla="*/ 6961 w 868563"/>
              <a:gd name="connsiteY0" fmla="*/ 538413 h 1286194"/>
              <a:gd name="connsiteX1" fmla="*/ 96872 w 868563"/>
              <a:gd name="connsiteY1" fmla="*/ 369894 h 1286194"/>
              <a:gd name="connsiteX2" fmla="*/ 81699 w 868563"/>
              <a:gd name="connsiteY2" fmla="*/ 165616 h 1286194"/>
              <a:gd name="connsiteX3" fmla="*/ 216382 w 868563"/>
              <a:gd name="connsiteY3" fmla="*/ 20360 h 1286194"/>
              <a:gd name="connsiteX4" fmla="*/ 567188 w 868563"/>
              <a:gd name="connsiteY4" fmla="*/ 9692 h 1286194"/>
              <a:gd name="connsiteX5" fmla="*/ 717366 w 868563"/>
              <a:gd name="connsiteY5" fmla="*/ 165383 h 1286194"/>
              <a:gd name="connsiteX6" fmla="*/ 860184 w 868563"/>
              <a:gd name="connsiteY6" fmla="*/ 958078 h 1286194"/>
              <a:gd name="connsiteX7" fmla="*/ 784134 w 868563"/>
              <a:gd name="connsiteY7" fmla="*/ 1242327 h 1286194"/>
              <a:gd name="connsiteX8" fmla="*/ 235560 w 868563"/>
              <a:gd name="connsiteY8" fmla="*/ 1263375 h 1286194"/>
              <a:gd name="connsiteX9" fmla="*/ 120656 w 868563"/>
              <a:gd name="connsiteY9" fmla="*/ 1026867 h 1286194"/>
              <a:gd name="connsiteX10" fmla="*/ 125663 w 868563"/>
              <a:gd name="connsiteY10" fmla="*/ 503910 h 1286194"/>
              <a:gd name="connsiteX11" fmla="*/ 6961 w 868563"/>
              <a:gd name="connsiteY11" fmla="*/ 538413 h 1286194"/>
              <a:gd name="connsiteX0" fmla="*/ 6961 w 867791"/>
              <a:gd name="connsiteY0" fmla="*/ 538413 h 1312892"/>
              <a:gd name="connsiteX1" fmla="*/ 96872 w 867791"/>
              <a:gd name="connsiteY1" fmla="*/ 369894 h 1312892"/>
              <a:gd name="connsiteX2" fmla="*/ 81699 w 867791"/>
              <a:gd name="connsiteY2" fmla="*/ 165616 h 1312892"/>
              <a:gd name="connsiteX3" fmla="*/ 216382 w 867791"/>
              <a:gd name="connsiteY3" fmla="*/ 20360 h 1312892"/>
              <a:gd name="connsiteX4" fmla="*/ 567188 w 867791"/>
              <a:gd name="connsiteY4" fmla="*/ 9692 h 1312892"/>
              <a:gd name="connsiteX5" fmla="*/ 717366 w 867791"/>
              <a:gd name="connsiteY5" fmla="*/ 165383 h 1312892"/>
              <a:gd name="connsiteX6" fmla="*/ 860184 w 867791"/>
              <a:gd name="connsiteY6" fmla="*/ 958078 h 1312892"/>
              <a:gd name="connsiteX7" fmla="*/ 784134 w 867791"/>
              <a:gd name="connsiteY7" fmla="*/ 1242327 h 1312892"/>
              <a:gd name="connsiteX8" fmla="*/ 256000 w 867791"/>
              <a:gd name="connsiteY8" fmla="*/ 1298372 h 1312892"/>
              <a:gd name="connsiteX9" fmla="*/ 120656 w 867791"/>
              <a:gd name="connsiteY9" fmla="*/ 1026867 h 1312892"/>
              <a:gd name="connsiteX10" fmla="*/ 125663 w 867791"/>
              <a:gd name="connsiteY10" fmla="*/ 503910 h 1312892"/>
              <a:gd name="connsiteX11" fmla="*/ 6961 w 867791"/>
              <a:gd name="connsiteY11" fmla="*/ 538413 h 1312892"/>
              <a:gd name="connsiteX0" fmla="*/ 6961 w 867791"/>
              <a:gd name="connsiteY0" fmla="*/ 538413 h 1313923"/>
              <a:gd name="connsiteX1" fmla="*/ 96872 w 867791"/>
              <a:gd name="connsiteY1" fmla="*/ 369894 h 1313923"/>
              <a:gd name="connsiteX2" fmla="*/ 81699 w 867791"/>
              <a:gd name="connsiteY2" fmla="*/ 165616 h 1313923"/>
              <a:gd name="connsiteX3" fmla="*/ 216382 w 867791"/>
              <a:gd name="connsiteY3" fmla="*/ 20360 h 1313923"/>
              <a:gd name="connsiteX4" fmla="*/ 567188 w 867791"/>
              <a:gd name="connsiteY4" fmla="*/ 9692 h 1313923"/>
              <a:gd name="connsiteX5" fmla="*/ 717366 w 867791"/>
              <a:gd name="connsiteY5" fmla="*/ 165383 h 1313923"/>
              <a:gd name="connsiteX6" fmla="*/ 860184 w 867791"/>
              <a:gd name="connsiteY6" fmla="*/ 958078 h 1313923"/>
              <a:gd name="connsiteX7" fmla="*/ 784134 w 867791"/>
              <a:gd name="connsiteY7" fmla="*/ 1242327 h 1313923"/>
              <a:gd name="connsiteX8" fmla="*/ 256000 w 867791"/>
              <a:gd name="connsiteY8" fmla="*/ 1298372 h 1313923"/>
              <a:gd name="connsiteX9" fmla="*/ 145617 w 867791"/>
              <a:gd name="connsiteY9" fmla="*/ 1012668 h 1313923"/>
              <a:gd name="connsiteX10" fmla="*/ 125663 w 867791"/>
              <a:gd name="connsiteY10" fmla="*/ 503910 h 1313923"/>
              <a:gd name="connsiteX11" fmla="*/ 6961 w 867791"/>
              <a:gd name="connsiteY11" fmla="*/ 538413 h 1313923"/>
              <a:gd name="connsiteX0" fmla="*/ 6961 w 867791"/>
              <a:gd name="connsiteY0" fmla="*/ 538413 h 1310173"/>
              <a:gd name="connsiteX1" fmla="*/ 96872 w 867791"/>
              <a:gd name="connsiteY1" fmla="*/ 369894 h 1310173"/>
              <a:gd name="connsiteX2" fmla="*/ 81699 w 867791"/>
              <a:gd name="connsiteY2" fmla="*/ 165616 h 1310173"/>
              <a:gd name="connsiteX3" fmla="*/ 216382 w 867791"/>
              <a:gd name="connsiteY3" fmla="*/ 20360 h 1310173"/>
              <a:gd name="connsiteX4" fmla="*/ 567188 w 867791"/>
              <a:gd name="connsiteY4" fmla="*/ 9692 h 1310173"/>
              <a:gd name="connsiteX5" fmla="*/ 717366 w 867791"/>
              <a:gd name="connsiteY5" fmla="*/ 165383 h 1310173"/>
              <a:gd name="connsiteX6" fmla="*/ 860184 w 867791"/>
              <a:gd name="connsiteY6" fmla="*/ 958078 h 1310173"/>
              <a:gd name="connsiteX7" fmla="*/ 784134 w 867791"/>
              <a:gd name="connsiteY7" fmla="*/ 1242327 h 1310173"/>
              <a:gd name="connsiteX8" fmla="*/ 256000 w 867791"/>
              <a:gd name="connsiteY8" fmla="*/ 1298372 h 1310173"/>
              <a:gd name="connsiteX9" fmla="*/ 155978 w 867791"/>
              <a:gd name="connsiteY9" fmla="*/ 1064454 h 1310173"/>
              <a:gd name="connsiteX10" fmla="*/ 125663 w 867791"/>
              <a:gd name="connsiteY10" fmla="*/ 503910 h 1310173"/>
              <a:gd name="connsiteX11" fmla="*/ 6961 w 867791"/>
              <a:gd name="connsiteY11" fmla="*/ 538413 h 1310173"/>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6197"/>
              <a:gd name="connsiteX1" fmla="*/ 96872 w 867791"/>
              <a:gd name="connsiteY1" fmla="*/ 369894 h 1306197"/>
              <a:gd name="connsiteX2" fmla="*/ 81699 w 867791"/>
              <a:gd name="connsiteY2" fmla="*/ 165616 h 1306197"/>
              <a:gd name="connsiteX3" fmla="*/ 216382 w 867791"/>
              <a:gd name="connsiteY3" fmla="*/ 20360 h 1306197"/>
              <a:gd name="connsiteX4" fmla="*/ 567188 w 867791"/>
              <a:gd name="connsiteY4" fmla="*/ 9692 h 1306197"/>
              <a:gd name="connsiteX5" fmla="*/ 717366 w 867791"/>
              <a:gd name="connsiteY5" fmla="*/ 165383 h 1306197"/>
              <a:gd name="connsiteX6" fmla="*/ 860184 w 867791"/>
              <a:gd name="connsiteY6" fmla="*/ 958078 h 1306197"/>
              <a:gd name="connsiteX7" fmla="*/ 784134 w 867791"/>
              <a:gd name="connsiteY7" fmla="*/ 1242327 h 1306197"/>
              <a:gd name="connsiteX8" fmla="*/ 256000 w 867791"/>
              <a:gd name="connsiteY8" fmla="*/ 1298372 h 1306197"/>
              <a:gd name="connsiteX9" fmla="*/ 155507 w 867791"/>
              <a:gd name="connsiteY9" fmla="*/ 1120000 h 1306197"/>
              <a:gd name="connsiteX10" fmla="*/ 125663 w 867791"/>
              <a:gd name="connsiteY10" fmla="*/ 503910 h 1306197"/>
              <a:gd name="connsiteX11" fmla="*/ 6961 w 867791"/>
              <a:gd name="connsiteY11" fmla="*/ 538413 h 1306197"/>
              <a:gd name="connsiteX0" fmla="*/ 6961 w 867791"/>
              <a:gd name="connsiteY0" fmla="*/ 541531 h 1309315"/>
              <a:gd name="connsiteX1" fmla="*/ 96872 w 867791"/>
              <a:gd name="connsiteY1" fmla="*/ 373012 h 1309315"/>
              <a:gd name="connsiteX2" fmla="*/ 80003 w 867791"/>
              <a:gd name="connsiteY2" fmla="*/ 139416 h 1309315"/>
              <a:gd name="connsiteX3" fmla="*/ 216382 w 867791"/>
              <a:gd name="connsiteY3" fmla="*/ 23478 h 1309315"/>
              <a:gd name="connsiteX4" fmla="*/ 567188 w 867791"/>
              <a:gd name="connsiteY4" fmla="*/ 12810 h 1309315"/>
              <a:gd name="connsiteX5" fmla="*/ 717366 w 867791"/>
              <a:gd name="connsiteY5" fmla="*/ 168501 h 1309315"/>
              <a:gd name="connsiteX6" fmla="*/ 860184 w 867791"/>
              <a:gd name="connsiteY6" fmla="*/ 961196 h 1309315"/>
              <a:gd name="connsiteX7" fmla="*/ 784134 w 867791"/>
              <a:gd name="connsiteY7" fmla="*/ 1245445 h 1309315"/>
              <a:gd name="connsiteX8" fmla="*/ 256000 w 867791"/>
              <a:gd name="connsiteY8" fmla="*/ 1301490 h 1309315"/>
              <a:gd name="connsiteX9" fmla="*/ 155507 w 867791"/>
              <a:gd name="connsiteY9" fmla="*/ 1123118 h 1309315"/>
              <a:gd name="connsiteX10" fmla="*/ 125663 w 867791"/>
              <a:gd name="connsiteY10" fmla="*/ 507028 h 1309315"/>
              <a:gd name="connsiteX11" fmla="*/ 6961 w 867791"/>
              <a:gd name="connsiteY11" fmla="*/ 541531 h 1309315"/>
              <a:gd name="connsiteX0" fmla="*/ 6961 w 867791"/>
              <a:gd name="connsiteY0" fmla="*/ 541531 h 1309315"/>
              <a:gd name="connsiteX1" fmla="*/ 96872 w 867791"/>
              <a:gd name="connsiteY1" fmla="*/ 373012 h 1309315"/>
              <a:gd name="connsiteX2" fmla="*/ 80003 w 867791"/>
              <a:gd name="connsiteY2" fmla="*/ 139416 h 1309315"/>
              <a:gd name="connsiteX3" fmla="*/ 216382 w 867791"/>
              <a:gd name="connsiteY3" fmla="*/ 23478 h 1309315"/>
              <a:gd name="connsiteX4" fmla="*/ 567188 w 867791"/>
              <a:gd name="connsiteY4" fmla="*/ 12810 h 1309315"/>
              <a:gd name="connsiteX5" fmla="*/ 717366 w 867791"/>
              <a:gd name="connsiteY5" fmla="*/ 168501 h 1309315"/>
              <a:gd name="connsiteX6" fmla="*/ 860184 w 867791"/>
              <a:gd name="connsiteY6" fmla="*/ 961196 h 1309315"/>
              <a:gd name="connsiteX7" fmla="*/ 784134 w 867791"/>
              <a:gd name="connsiteY7" fmla="*/ 1245445 h 1309315"/>
              <a:gd name="connsiteX8" fmla="*/ 256000 w 867791"/>
              <a:gd name="connsiteY8" fmla="*/ 1301490 h 1309315"/>
              <a:gd name="connsiteX9" fmla="*/ 155507 w 867791"/>
              <a:gd name="connsiteY9" fmla="*/ 1123118 h 1309315"/>
              <a:gd name="connsiteX10" fmla="*/ 125663 w 867791"/>
              <a:gd name="connsiteY10" fmla="*/ 507028 h 1309315"/>
              <a:gd name="connsiteX11" fmla="*/ 6961 w 867791"/>
              <a:gd name="connsiteY11" fmla="*/ 541531 h 1309315"/>
              <a:gd name="connsiteX0" fmla="*/ 6961 w 867791"/>
              <a:gd name="connsiteY0" fmla="*/ 539700 h 1307484"/>
              <a:gd name="connsiteX1" fmla="*/ 96872 w 867791"/>
              <a:gd name="connsiteY1" fmla="*/ 371181 h 1307484"/>
              <a:gd name="connsiteX2" fmla="*/ 77366 w 867791"/>
              <a:gd name="connsiteY2" fmla="*/ 91980 h 1307484"/>
              <a:gd name="connsiteX3" fmla="*/ 216382 w 867791"/>
              <a:gd name="connsiteY3" fmla="*/ 21647 h 1307484"/>
              <a:gd name="connsiteX4" fmla="*/ 567188 w 867791"/>
              <a:gd name="connsiteY4" fmla="*/ 10979 h 1307484"/>
              <a:gd name="connsiteX5" fmla="*/ 717366 w 867791"/>
              <a:gd name="connsiteY5" fmla="*/ 166670 h 1307484"/>
              <a:gd name="connsiteX6" fmla="*/ 860184 w 867791"/>
              <a:gd name="connsiteY6" fmla="*/ 959365 h 1307484"/>
              <a:gd name="connsiteX7" fmla="*/ 784134 w 867791"/>
              <a:gd name="connsiteY7" fmla="*/ 1243614 h 1307484"/>
              <a:gd name="connsiteX8" fmla="*/ 256000 w 867791"/>
              <a:gd name="connsiteY8" fmla="*/ 1299659 h 1307484"/>
              <a:gd name="connsiteX9" fmla="*/ 155507 w 867791"/>
              <a:gd name="connsiteY9" fmla="*/ 1121287 h 1307484"/>
              <a:gd name="connsiteX10" fmla="*/ 125663 w 867791"/>
              <a:gd name="connsiteY10" fmla="*/ 505197 h 1307484"/>
              <a:gd name="connsiteX11" fmla="*/ 6961 w 867791"/>
              <a:gd name="connsiteY11" fmla="*/ 539700 h 1307484"/>
              <a:gd name="connsiteX0" fmla="*/ 6961 w 867791"/>
              <a:gd name="connsiteY0" fmla="*/ 550995 h 1318779"/>
              <a:gd name="connsiteX1" fmla="*/ 96872 w 867791"/>
              <a:gd name="connsiteY1" fmla="*/ 382476 h 1318779"/>
              <a:gd name="connsiteX2" fmla="*/ 77366 w 867791"/>
              <a:gd name="connsiteY2" fmla="*/ 103275 h 1318779"/>
              <a:gd name="connsiteX3" fmla="*/ 229757 w 867791"/>
              <a:gd name="connsiteY3" fmla="*/ 9471 h 1318779"/>
              <a:gd name="connsiteX4" fmla="*/ 567188 w 867791"/>
              <a:gd name="connsiteY4" fmla="*/ 22274 h 1318779"/>
              <a:gd name="connsiteX5" fmla="*/ 717366 w 867791"/>
              <a:gd name="connsiteY5" fmla="*/ 177965 h 1318779"/>
              <a:gd name="connsiteX6" fmla="*/ 860184 w 867791"/>
              <a:gd name="connsiteY6" fmla="*/ 970660 h 1318779"/>
              <a:gd name="connsiteX7" fmla="*/ 784134 w 867791"/>
              <a:gd name="connsiteY7" fmla="*/ 1254909 h 1318779"/>
              <a:gd name="connsiteX8" fmla="*/ 256000 w 867791"/>
              <a:gd name="connsiteY8" fmla="*/ 1310954 h 1318779"/>
              <a:gd name="connsiteX9" fmla="*/ 155507 w 867791"/>
              <a:gd name="connsiteY9" fmla="*/ 1132582 h 1318779"/>
              <a:gd name="connsiteX10" fmla="*/ 125663 w 867791"/>
              <a:gd name="connsiteY10" fmla="*/ 516492 h 1318779"/>
              <a:gd name="connsiteX11" fmla="*/ 6961 w 867791"/>
              <a:gd name="connsiteY11" fmla="*/ 550995 h 1318779"/>
              <a:gd name="connsiteX0" fmla="*/ 6961 w 867791"/>
              <a:gd name="connsiteY0" fmla="*/ 560584 h 1328368"/>
              <a:gd name="connsiteX1" fmla="*/ 96872 w 867791"/>
              <a:gd name="connsiteY1" fmla="*/ 392065 h 1328368"/>
              <a:gd name="connsiteX2" fmla="*/ 77366 w 867791"/>
              <a:gd name="connsiteY2" fmla="*/ 112864 h 1328368"/>
              <a:gd name="connsiteX3" fmla="*/ 229757 w 867791"/>
              <a:gd name="connsiteY3" fmla="*/ 19060 h 1328368"/>
              <a:gd name="connsiteX4" fmla="*/ 566246 w 867791"/>
              <a:gd name="connsiteY4" fmla="*/ 15575 h 1328368"/>
              <a:gd name="connsiteX5" fmla="*/ 717366 w 867791"/>
              <a:gd name="connsiteY5" fmla="*/ 187554 h 1328368"/>
              <a:gd name="connsiteX6" fmla="*/ 860184 w 867791"/>
              <a:gd name="connsiteY6" fmla="*/ 980249 h 1328368"/>
              <a:gd name="connsiteX7" fmla="*/ 784134 w 867791"/>
              <a:gd name="connsiteY7" fmla="*/ 1264498 h 1328368"/>
              <a:gd name="connsiteX8" fmla="*/ 256000 w 867791"/>
              <a:gd name="connsiteY8" fmla="*/ 1320543 h 1328368"/>
              <a:gd name="connsiteX9" fmla="*/ 155507 w 867791"/>
              <a:gd name="connsiteY9" fmla="*/ 1142171 h 1328368"/>
              <a:gd name="connsiteX10" fmla="*/ 125663 w 867791"/>
              <a:gd name="connsiteY10" fmla="*/ 526081 h 1328368"/>
              <a:gd name="connsiteX11" fmla="*/ 6961 w 867791"/>
              <a:gd name="connsiteY11" fmla="*/ 560584 h 1328368"/>
              <a:gd name="connsiteX0" fmla="*/ 6961 w 865870"/>
              <a:gd name="connsiteY0" fmla="*/ 560584 h 1328871"/>
              <a:gd name="connsiteX1" fmla="*/ 96872 w 865870"/>
              <a:gd name="connsiteY1" fmla="*/ 392065 h 1328871"/>
              <a:gd name="connsiteX2" fmla="*/ 77366 w 865870"/>
              <a:gd name="connsiteY2" fmla="*/ 112864 h 1328871"/>
              <a:gd name="connsiteX3" fmla="*/ 229757 w 865870"/>
              <a:gd name="connsiteY3" fmla="*/ 19060 h 1328871"/>
              <a:gd name="connsiteX4" fmla="*/ 566246 w 865870"/>
              <a:gd name="connsiteY4" fmla="*/ 15575 h 1328871"/>
              <a:gd name="connsiteX5" fmla="*/ 717366 w 865870"/>
              <a:gd name="connsiteY5" fmla="*/ 187554 h 1328871"/>
              <a:gd name="connsiteX6" fmla="*/ 860184 w 865870"/>
              <a:gd name="connsiteY6" fmla="*/ 980249 h 1328871"/>
              <a:gd name="connsiteX7" fmla="*/ 784134 w 865870"/>
              <a:gd name="connsiteY7" fmla="*/ 1264498 h 1328871"/>
              <a:gd name="connsiteX8" fmla="*/ 314963 w 865870"/>
              <a:gd name="connsiteY8" fmla="*/ 1321127 h 1328871"/>
              <a:gd name="connsiteX9" fmla="*/ 155507 w 865870"/>
              <a:gd name="connsiteY9" fmla="*/ 1142171 h 1328871"/>
              <a:gd name="connsiteX10" fmla="*/ 125663 w 865870"/>
              <a:gd name="connsiteY10" fmla="*/ 526081 h 1328871"/>
              <a:gd name="connsiteX11" fmla="*/ 6961 w 865870"/>
              <a:gd name="connsiteY11" fmla="*/ 560584 h 1328871"/>
              <a:gd name="connsiteX0" fmla="*/ 6961 w 865870"/>
              <a:gd name="connsiteY0" fmla="*/ 560584 h 1328712"/>
              <a:gd name="connsiteX1" fmla="*/ 96872 w 865870"/>
              <a:gd name="connsiteY1" fmla="*/ 392065 h 1328712"/>
              <a:gd name="connsiteX2" fmla="*/ 77366 w 865870"/>
              <a:gd name="connsiteY2" fmla="*/ 112864 h 1328712"/>
              <a:gd name="connsiteX3" fmla="*/ 229757 w 865870"/>
              <a:gd name="connsiteY3" fmla="*/ 19060 h 1328712"/>
              <a:gd name="connsiteX4" fmla="*/ 566246 w 865870"/>
              <a:gd name="connsiteY4" fmla="*/ 15575 h 1328712"/>
              <a:gd name="connsiteX5" fmla="*/ 717366 w 865870"/>
              <a:gd name="connsiteY5" fmla="*/ 187554 h 1328712"/>
              <a:gd name="connsiteX6" fmla="*/ 860184 w 865870"/>
              <a:gd name="connsiteY6" fmla="*/ 980249 h 1328712"/>
              <a:gd name="connsiteX7" fmla="*/ 784134 w 865870"/>
              <a:gd name="connsiteY7" fmla="*/ 1264498 h 1328712"/>
              <a:gd name="connsiteX8" fmla="*/ 314963 w 865870"/>
              <a:gd name="connsiteY8" fmla="*/ 1321127 h 1328712"/>
              <a:gd name="connsiteX9" fmla="*/ 177736 w 865870"/>
              <a:gd name="connsiteY9" fmla="*/ 1144426 h 1328712"/>
              <a:gd name="connsiteX10" fmla="*/ 125663 w 865870"/>
              <a:gd name="connsiteY10" fmla="*/ 526081 h 1328712"/>
              <a:gd name="connsiteX11" fmla="*/ 6961 w 865870"/>
              <a:gd name="connsiteY11" fmla="*/ 560584 h 1328712"/>
              <a:gd name="connsiteX0" fmla="*/ 6961 w 864913"/>
              <a:gd name="connsiteY0" fmla="*/ 560584 h 1327274"/>
              <a:gd name="connsiteX1" fmla="*/ 96872 w 864913"/>
              <a:gd name="connsiteY1" fmla="*/ 392065 h 1327274"/>
              <a:gd name="connsiteX2" fmla="*/ 77366 w 864913"/>
              <a:gd name="connsiteY2" fmla="*/ 112864 h 1327274"/>
              <a:gd name="connsiteX3" fmla="*/ 229757 w 864913"/>
              <a:gd name="connsiteY3" fmla="*/ 19060 h 1327274"/>
              <a:gd name="connsiteX4" fmla="*/ 566246 w 864913"/>
              <a:gd name="connsiteY4" fmla="*/ 15575 h 1327274"/>
              <a:gd name="connsiteX5" fmla="*/ 717366 w 864913"/>
              <a:gd name="connsiteY5" fmla="*/ 187554 h 1327274"/>
              <a:gd name="connsiteX6" fmla="*/ 860184 w 864913"/>
              <a:gd name="connsiteY6" fmla="*/ 980249 h 1327274"/>
              <a:gd name="connsiteX7" fmla="*/ 784134 w 864913"/>
              <a:gd name="connsiteY7" fmla="*/ 1264498 h 1327274"/>
              <a:gd name="connsiteX8" fmla="*/ 351698 w 864913"/>
              <a:gd name="connsiteY8" fmla="*/ 1319456 h 1327274"/>
              <a:gd name="connsiteX9" fmla="*/ 177736 w 864913"/>
              <a:gd name="connsiteY9" fmla="*/ 1144426 h 1327274"/>
              <a:gd name="connsiteX10" fmla="*/ 125663 w 864913"/>
              <a:gd name="connsiteY10" fmla="*/ 526081 h 1327274"/>
              <a:gd name="connsiteX11" fmla="*/ 6961 w 864913"/>
              <a:gd name="connsiteY11" fmla="*/ 560584 h 1327274"/>
              <a:gd name="connsiteX0" fmla="*/ 6961 w 878410"/>
              <a:gd name="connsiteY0" fmla="*/ 560584 h 1325203"/>
              <a:gd name="connsiteX1" fmla="*/ 96872 w 878410"/>
              <a:gd name="connsiteY1" fmla="*/ 392065 h 1325203"/>
              <a:gd name="connsiteX2" fmla="*/ 77366 w 878410"/>
              <a:gd name="connsiteY2" fmla="*/ 112864 h 1325203"/>
              <a:gd name="connsiteX3" fmla="*/ 229757 w 878410"/>
              <a:gd name="connsiteY3" fmla="*/ 19060 h 1325203"/>
              <a:gd name="connsiteX4" fmla="*/ 566246 w 878410"/>
              <a:gd name="connsiteY4" fmla="*/ 15575 h 1325203"/>
              <a:gd name="connsiteX5" fmla="*/ 717366 w 878410"/>
              <a:gd name="connsiteY5" fmla="*/ 187554 h 1325203"/>
              <a:gd name="connsiteX6" fmla="*/ 860184 w 878410"/>
              <a:gd name="connsiteY6" fmla="*/ 980249 h 1325203"/>
              <a:gd name="connsiteX7" fmla="*/ 819942 w 878410"/>
              <a:gd name="connsiteY7" fmla="*/ 1254587 h 1325203"/>
              <a:gd name="connsiteX8" fmla="*/ 351698 w 878410"/>
              <a:gd name="connsiteY8" fmla="*/ 1319456 h 1325203"/>
              <a:gd name="connsiteX9" fmla="*/ 177736 w 878410"/>
              <a:gd name="connsiteY9" fmla="*/ 1144426 h 1325203"/>
              <a:gd name="connsiteX10" fmla="*/ 125663 w 878410"/>
              <a:gd name="connsiteY10" fmla="*/ 526081 h 1325203"/>
              <a:gd name="connsiteX11" fmla="*/ 6961 w 878410"/>
              <a:gd name="connsiteY11" fmla="*/ 560584 h 1325203"/>
              <a:gd name="connsiteX0" fmla="*/ 6961 w 879480"/>
              <a:gd name="connsiteY0" fmla="*/ 560584 h 1324478"/>
              <a:gd name="connsiteX1" fmla="*/ 96872 w 879480"/>
              <a:gd name="connsiteY1" fmla="*/ 392065 h 1324478"/>
              <a:gd name="connsiteX2" fmla="*/ 77366 w 879480"/>
              <a:gd name="connsiteY2" fmla="*/ 112864 h 1324478"/>
              <a:gd name="connsiteX3" fmla="*/ 229757 w 879480"/>
              <a:gd name="connsiteY3" fmla="*/ 19060 h 1324478"/>
              <a:gd name="connsiteX4" fmla="*/ 566246 w 879480"/>
              <a:gd name="connsiteY4" fmla="*/ 15575 h 1324478"/>
              <a:gd name="connsiteX5" fmla="*/ 717366 w 879480"/>
              <a:gd name="connsiteY5" fmla="*/ 187554 h 1324478"/>
              <a:gd name="connsiteX6" fmla="*/ 861931 w 879480"/>
              <a:gd name="connsiteY6" fmla="*/ 1026005 h 1324478"/>
              <a:gd name="connsiteX7" fmla="*/ 819942 w 879480"/>
              <a:gd name="connsiteY7" fmla="*/ 1254587 h 1324478"/>
              <a:gd name="connsiteX8" fmla="*/ 351698 w 879480"/>
              <a:gd name="connsiteY8" fmla="*/ 1319456 h 1324478"/>
              <a:gd name="connsiteX9" fmla="*/ 177736 w 879480"/>
              <a:gd name="connsiteY9" fmla="*/ 1144426 h 1324478"/>
              <a:gd name="connsiteX10" fmla="*/ 125663 w 879480"/>
              <a:gd name="connsiteY10" fmla="*/ 526081 h 1324478"/>
              <a:gd name="connsiteX11" fmla="*/ 6961 w 879480"/>
              <a:gd name="connsiteY11" fmla="*/ 560584 h 1324478"/>
              <a:gd name="connsiteX0" fmla="*/ 6961 w 864502"/>
              <a:gd name="connsiteY0" fmla="*/ 560584 h 1326578"/>
              <a:gd name="connsiteX1" fmla="*/ 96872 w 864502"/>
              <a:gd name="connsiteY1" fmla="*/ 392065 h 1326578"/>
              <a:gd name="connsiteX2" fmla="*/ 77366 w 864502"/>
              <a:gd name="connsiteY2" fmla="*/ 112864 h 1326578"/>
              <a:gd name="connsiteX3" fmla="*/ 229757 w 864502"/>
              <a:gd name="connsiteY3" fmla="*/ 19060 h 1326578"/>
              <a:gd name="connsiteX4" fmla="*/ 566246 w 864502"/>
              <a:gd name="connsiteY4" fmla="*/ 15575 h 1326578"/>
              <a:gd name="connsiteX5" fmla="*/ 717366 w 864502"/>
              <a:gd name="connsiteY5" fmla="*/ 187554 h 1326578"/>
              <a:gd name="connsiteX6" fmla="*/ 861931 w 864502"/>
              <a:gd name="connsiteY6" fmla="*/ 1026005 h 1326578"/>
              <a:gd name="connsiteX7" fmla="*/ 773212 w 864502"/>
              <a:gd name="connsiteY7" fmla="*/ 1266151 h 1326578"/>
              <a:gd name="connsiteX8" fmla="*/ 351698 w 864502"/>
              <a:gd name="connsiteY8" fmla="*/ 1319456 h 1326578"/>
              <a:gd name="connsiteX9" fmla="*/ 177736 w 864502"/>
              <a:gd name="connsiteY9" fmla="*/ 1144426 h 1326578"/>
              <a:gd name="connsiteX10" fmla="*/ 125663 w 864502"/>
              <a:gd name="connsiteY10" fmla="*/ 526081 h 1326578"/>
              <a:gd name="connsiteX11" fmla="*/ 6961 w 864502"/>
              <a:gd name="connsiteY11" fmla="*/ 560584 h 1326578"/>
              <a:gd name="connsiteX0" fmla="*/ 6961 w 864110"/>
              <a:gd name="connsiteY0" fmla="*/ 560584 h 1331877"/>
              <a:gd name="connsiteX1" fmla="*/ 96872 w 864110"/>
              <a:gd name="connsiteY1" fmla="*/ 392065 h 1331877"/>
              <a:gd name="connsiteX2" fmla="*/ 77366 w 864110"/>
              <a:gd name="connsiteY2" fmla="*/ 112864 h 1331877"/>
              <a:gd name="connsiteX3" fmla="*/ 229757 w 864110"/>
              <a:gd name="connsiteY3" fmla="*/ 19060 h 1331877"/>
              <a:gd name="connsiteX4" fmla="*/ 566246 w 864110"/>
              <a:gd name="connsiteY4" fmla="*/ 15575 h 1331877"/>
              <a:gd name="connsiteX5" fmla="*/ 717366 w 864110"/>
              <a:gd name="connsiteY5" fmla="*/ 187554 h 1331877"/>
              <a:gd name="connsiteX6" fmla="*/ 861931 w 864110"/>
              <a:gd name="connsiteY6" fmla="*/ 1026005 h 1331877"/>
              <a:gd name="connsiteX7" fmla="*/ 773212 w 864110"/>
              <a:gd name="connsiteY7" fmla="*/ 1266151 h 1331877"/>
              <a:gd name="connsiteX8" fmla="*/ 386884 w 864110"/>
              <a:gd name="connsiteY8" fmla="*/ 1325422 h 1331877"/>
              <a:gd name="connsiteX9" fmla="*/ 177736 w 864110"/>
              <a:gd name="connsiteY9" fmla="*/ 1144426 h 1331877"/>
              <a:gd name="connsiteX10" fmla="*/ 125663 w 864110"/>
              <a:gd name="connsiteY10" fmla="*/ 526081 h 1331877"/>
              <a:gd name="connsiteX11" fmla="*/ 6961 w 864110"/>
              <a:gd name="connsiteY11" fmla="*/ 560584 h 1331877"/>
              <a:gd name="connsiteX0" fmla="*/ 6961 w 864110"/>
              <a:gd name="connsiteY0" fmla="*/ 560584 h 1332354"/>
              <a:gd name="connsiteX1" fmla="*/ 96872 w 864110"/>
              <a:gd name="connsiteY1" fmla="*/ 392065 h 1332354"/>
              <a:gd name="connsiteX2" fmla="*/ 77366 w 864110"/>
              <a:gd name="connsiteY2" fmla="*/ 112864 h 1332354"/>
              <a:gd name="connsiteX3" fmla="*/ 229757 w 864110"/>
              <a:gd name="connsiteY3" fmla="*/ 19060 h 1332354"/>
              <a:gd name="connsiteX4" fmla="*/ 566246 w 864110"/>
              <a:gd name="connsiteY4" fmla="*/ 15575 h 1332354"/>
              <a:gd name="connsiteX5" fmla="*/ 717366 w 864110"/>
              <a:gd name="connsiteY5" fmla="*/ 187554 h 1332354"/>
              <a:gd name="connsiteX6" fmla="*/ 861931 w 864110"/>
              <a:gd name="connsiteY6" fmla="*/ 1026005 h 1332354"/>
              <a:gd name="connsiteX7" fmla="*/ 773212 w 864110"/>
              <a:gd name="connsiteY7" fmla="*/ 1266151 h 1332354"/>
              <a:gd name="connsiteX8" fmla="*/ 386884 w 864110"/>
              <a:gd name="connsiteY8" fmla="*/ 1325422 h 1332354"/>
              <a:gd name="connsiteX9" fmla="*/ 197485 w 864110"/>
              <a:gd name="connsiteY9" fmla="*/ 1137282 h 1332354"/>
              <a:gd name="connsiteX10" fmla="*/ 125663 w 864110"/>
              <a:gd name="connsiteY10" fmla="*/ 526081 h 1332354"/>
              <a:gd name="connsiteX11" fmla="*/ 6961 w 864110"/>
              <a:gd name="connsiteY11" fmla="*/ 560584 h 1332354"/>
              <a:gd name="connsiteX0" fmla="*/ 6961 w 864110"/>
              <a:gd name="connsiteY0" fmla="*/ 560674 h 1332444"/>
              <a:gd name="connsiteX1" fmla="*/ 96872 w 864110"/>
              <a:gd name="connsiteY1" fmla="*/ 392155 h 1332444"/>
              <a:gd name="connsiteX2" fmla="*/ 79552 w 864110"/>
              <a:gd name="connsiteY2" fmla="*/ 114810 h 1332444"/>
              <a:gd name="connsiteX3" fmla="*/ 229757 w 864110"/>
              <a:gd name="connsiteY3" fmla="*/ 19150 h 1332444"/>
              <a:gd name="connsiteX4" fmla="*/ 566246 w 864110"/>
              <a:gd name="connsiteY4" fmla="*/ 15665 h 1332444"/>
              <a:gd name="connsiteX5" fmla="*/ 717366 w 864110"/>
              <a:gd name="connsiteY5" fmla="*/ 187644 h 1332444"/>
              <a:gd name="connsiteX6" fmla="*/ 861931 w 864110"/>
              <a:gd name="connsiteY6" fmla="*/ 1026095 h 1332444"/>
              <a:gd name="connsiteX7" fmla="*/ 773212 w 864110"/>
              <a:gd name="connsiteY7" fmla="*/ 1266241 h 1332444"/>
              <a:gd name="connsiteX8" fmla="*/ 386884 w 864110"/>
              <a:gd name="connsiteY8" fmla="*/ 1325512 h 1332444"/>
              <a:gd name="connsiteX9" fmla="*/ 197485 w 864110"/>
              <a:gd name="connsiteY9" fmla="*/ 1137372 h 1332444"/>
              <a:gd name="connsiteX10" fmla="*/ 125663 w 864110"/>
              <a:gd name="connsiteY10" fmla="*/ 526171 h 1332444"/>
              <a:gd name="connsiteX11" fmla="*/ 6961 w 864110"/>
              <a:gd name="connsiteY11" fmla="*/ 560674 h 1332444"/>
              <a:gd name="connsiteX0" fmla="*/ 8576 w 843625"/>
              <a:gd name="connsiteY0" fmla="*/ 550409 h 1332444"/>
              <a:gd name="connsiteX1" fmla="*/ 76387 w 843625"/>
              <a:gd name="connsiteY1" fmla="*/ 392155 h 1332444"/>
              <a:gd name="connsiteX2" fmla="*/ 59067 w 843625"/>
              <a:gd name="connsiteY2" fmla="*/ 114810 h 1332444"/>
              <a:gd name="connsiteX3" fmla="*/ 209272 w 843625"/>
              <a:gd name="connsiteY3" fmla="*/ 19150 h 1332444"/>
              <a:gd name="connsiteX4" fmla="*/ 545761 w 843625"/>
              <a:gd name="connsiteY4" fmla="*/ 15665 h 1332444"/>
              <a:gd name="connsiteX5" fmla="*/ 696881 w 843625"/>
              <a:gd name="connsiteY5" fmla="*/ 187644 h 1332444"/>
              <a:gd name="connsiteX6" fmla="*/ 841446 w 843625"/>
              <a:gd name="connsiteY6" fmla="*/ 1026095 h 1332444"/>
              <a:gd name="connsiteX7" fmla="*/ 752727 w 843625"/>
              <a:gd name="connsiteY7" fmla="*/ 1266241 h 1332444"/>
              <a:gd name="connsiteX8" fmla="*/ 366399 w 843625"/>
              <a:gd name="connsiteY8" fmla="*/ 1325512 h 1332444"/>
              <a:gd name="connsiteX9" fmla="*/ 177000 w 843625"/>
              <a:gd name="connsiteY9" fmla="*/ 1137372 h 1332444"/>
              <a:gd name="connsiteX10" fmla="*/ 105178 w 843625"/>
              <a:gd name="connsiteY10" fmla="*/ 526171 h 1332444"/>
              <a:gd name="connsiteX11" fmla="*/ 8576 w 843625"/>
              <a:gd name="connsiteY11" fmla="*/ 550409 h 1332444"/>
              <a:gd name="connsiteX0" fmla="*/ 8576 w 843625"/>
              <a:gd name="connsiteY0" fmla="*/ 550409 h 1332444"/>
              <a:gd name="connsiteX1" fmla="*/ 76387 w 843625"/>
              <a:gd name="connsiteY1" fmla="*/ 392155 h 1332444"/>
              <a:gd name="connsiteX2" fmla="*/ 59067 w 843625"/>
              <a:gd name="connsiteY2" fmla="*/ 114810 h 1332444"/>
              <a:gd name="connsiteX3" fmla="*/ 209272 w 843625"/>
              <a:gd name="connsiteY3" fmla="*/ 19150 h 1332444"/>
              <a:gd name="connsiteX4" fmla="*/ 545761 w 843625"/>
              <a:gd name="connsiteY4" fmla="*/ 15665 h 1332444"/>
              <a:gd name="connsiteX5" fmla="*/ 696881 w 843625"/>
              <a:gd name="connsiteY5" fmla="*/ 187644 h 1332444"/>
              <a:gd name="connsiteX6" fmla="*/ 841446 w 843625"/>
              <a:gd name="connsiteY6" fmla="*/ 1026095 h 1332444"/>
              <a:gd name="connsiteX7" fmla="*/ 752727 w 843625"/>
              <a:gd name="connsiteY7" fmla="*/ 1266241 h 1332444"/>
              <a:gd name="connsiteX8" fmla="*/ 366399 w 843625"/>
              <a:gd name="connsiteY8" fmla="*/ 1325512 h 1332444"/>
              <a:gd name="connsiteX9" fmla="*/ 177000 w 843625"/>
              <a:gd name="connsiteY9" fmla="*/ 1137372 h 1332444"/>
              <a:gd name="connsiteX10" fmla="*/ 105178 w 843625"/>
              <a:gd name="connsiteY10" fmla="*/ 526171 h 1332444"/>
              <a:gd name="connsiteX11" fmla="*/ 8576 w 843625"/>
              <a:gd name="connsiteY11" fmla="*/ 550409 h 1332444"/>
              <a:gd name="connsiteX0" fmla="*/ 8576 w 843625"/>
              <a:gd name="connsiteY0" fmla="*/ 550409 h 1332528"/>
              <a:gd name="connsiteX1" fmla="*/ 76387 w 843625"/>
              <a:gd name="connsiteY1" fmla="*/ 392155 h 1332528"/>
              <a:gd name="connsiteX2" fmla="*/ 59067 w 843625"/>
              <a:gd name="connsiteY2" fmla="*/ 114810 h 1332528"/>
              <a:gd name="connsiteX3" fmla="*/ 209272 w 843625"/>
              <a:gd name="connsiteY3" fmla="*/ 19150 h 1332528"/>
              <a:gd name="connsiteX4" fmla="*/ 545761 w 843625"/>
              <a:gd name="connsiteY4" fmla="*/ 15665 h 1332528"/>
              <a:gd name="connsiteX5" fmla="*/ 696881 w 843625"/>
              <a:gd name="connsiteY5" fmla="*/ 187644 h 1332528"/>
              <a:gd name="connsiteX6" fmla="*/ 841446 w 843625"/>
              <a:gd name="connsiteY6" fmla="*/ 1026095 h 1332528"/>
              <a:gd name="connsiteX7" fmla="*/ 752727 w 843625"/>
              <a:gd name="connsiteY7" fmla="*/ 1266241 h 1332528"/>
              <a:gd name="connsiteX8" fmla="*/ 366399 w 843625"/>
              <a:gd name="connsiteY8" fmla="*/ 1325512 h 1332528"/>
              <a:gd name="connsiteX9" fmla="*/ 184643 w 843625"/>
              <a:gd name="connsiteY9" fmla="*/ 1136120 h 1332528"/>
              <a:gd name="connsiteX10" fmla="*/ 105178 w 843625"/>
              <a:gd name="connsiteY10" fmla="*/ 526171 h 1332528"/>
              <a:gd name="connsiteX11" fmla="*/ 8576 w 843625"/>
              <a:gd name="connsiteY11" fmla="*/ 550409 h 1332528"/>
              <a:gd name="connsiteX0" fmla="*/ 8576 w 843404"/>
              <a:gd name="connsiteY0" fmla="*/ 550409 h 1327013"/>
              <a:gd name="connsiteX1" fmla="*/ 76387 w 843404"/>
              <a:gd name="connsiteY1" fmla="*/ 392155 h 1327013"/>
              <a:gd name="connsiteX2" fmla="*/ 59067 w 843404"/>
              <a:gd name="connsiteY2" fmla="*/ 114810 h 1327013"/>
              <a:gd name="connsiteX3" fmla="*/ 209272 w 843404"/>
              <a:gd name="connsiteY3" fmla="*/ 19150 h 1327013"/>
              <a:gd name="connsiteX4" fmla="*/ 545761 w 843404"/>
              <a:gd name="connsiteY4" fmla="*/ 15665 h 1327013"/>
              <a:gd name="connsiteX5" fmla="*/ 696881 w 843404"/>
              <a:gd name="connsiteY5" fmla="*/ 187644 h 1327013"/>
              <a:gd name="connsiteX6" fmla="*/ 841446 w 843404"/>
              <a:gd name="connsiteY6" fmla="*/ 1026095 h 1327013"/>
              <a:gd name="connsiteX7" fmla="*/ 752727 w 843404"/>
              <a:gd name="connsiteY7" fmla="*/ 1266241 h 1327013"/>
              <a:gd name="connsiteX8" fmla="*/ 390961 w 843404"/>
              <a:gd name="connsiteY8" fmla="*/ 1319274 h 1327013"/>
              <a:gd name="connsiteX9" fmla="*/ 184643 w 843404"/>
              <a:gd name="connsiteY9" fmla="*/ 1136120 h 1327013"/>
              <a:gd name="connsiteX10" fmla="*/ 105178 w 843404"/>
              <a:gd name="connsiteY10" fmla="*/ 526171 h 1327013"/>
              <a:gd name="connsiteX11" fmla="*/ 8576 w 843404"/>
              <a:gd name="connsiteY11" fmla="*/ 550409 h 1327013"/>
              <a:gd name="connsiteX0" fmla="*/ 8576 w 843404"/>
              <a:gd name="connsiteY0" fmla="*/ 567995 h 1344599"/>
              <a:gd name="connsiteX1" fmla="*/ 76387 w 843404"/>
              <a:gd name="connsiteY1" fmla="*/ 409741 h 1344599"/>
              <a:gd name="connsiteX2" fmla="*/ 59067 w 843404"/>
              <a:gd name="connsiteY2" fmla="*/ 132396 h 1344599"/>
              <a:gd name="connsiteX3" fmla="*/ 262200 w 843404"/>
              <a:gd name="connsiteY3" fmla="*/ 8133 h 1344599"/>
              <a:gd name="connsiteX4" fmla="*/ 545761 w 843404"/>
              <a:gd name="connsiteY4" fmla="*/ 33251 h 1344599"/>
              <a:gd name="connsiteX5" fmla="*/ 696881 w 843404"/>
              <a:gd name="connsiteY5" fmla="*/ 205230 h 1344599"/>
              <a:gd name="connsiteX6" fmla="*/ 841446 w 843404"/>
              <a:gd name="connsiteY6" fmla="*/ 1043681 h 1344599"/>
              <a:gd name="connsiteX7" fmla="*/ 752727 w 843404"/>
              <a:gd name="connsiteY7" fmla="*/ 1283827 h 1344599"/>
              <a:gd name="connsiteX8" fmla="*/ 390961 w 843404"/>
              <a:gd name="connsiteY8" fmla="*/ 1336860 h 1344599"/>
              <a:gd name="connsiteX9" fmla="*/ 184643 w 843404"/>
              <a:gd name="connsiteY9" fmla="*/ 1153706 h 1344599"/>
              <a:gd name="connsiteX10" fmla="*/ 105178 w 843404"/>
              <a:gd name="connsiteY10" fmla="*/ 543757 h 1344599"/>
              <a:gd name="connsiteX11" fmla="*/ 8576 w 843404"/>
              <a:gd name="connsiteY11" fmla="*/ 567995 h 1344599"/>
              <a:gd name="connsiteX0" fmla="*/ 8576 w 843404"/>
              <a:gd name="connsiteY0" fmla="*/ 567509 h 1344113"/>
              <a:gd name="connsiteX1" fmla="*/ 76387 w 843404"/>
              <a:gd name="connsiteY1" fmla="*/ 409255 h 1344113"/>
              <a:gd name="connsiteX2" fmla="*/ 99190 w 843404"/>
              <a:gd name="connsiteY2" fmla="*/ 125338 h 1344113"/>
              <a:gd name="connsiteX3" fmla="*/ 262200 w 843404"/>
              <a:gd name="connsiteY3" fmla="*/ 7647 h 1344113"/>
              <a:gd name="connsiteX4" fmla="*/ 545761 w 843404"/>
              <a:gd name="connsiteY4" fmla="*/ 32765 h 1344113"/>
              <a:gd name="connsiteX5" fmla="*/ 696881 w 843404"/>
              <a:gd name="connsiteY5" fmla="*/ 204744 h 1344113"/>
              <a:gd name="connsiteX6" fmla="*/ 841446 w 843404"/>
              <a:gd name="connsiteY6" fmla="*/ 1043195 h 1344113"/>
              <a:gd name="connsiteX7" fmla="*/ 752727 w 843404"/>
              <a:gd name="connsiteY7" fmla="*/ 1283341 h 1344113"/>
              <a:gd name="connsiteX8" fmla="*/ 390961 w 843404"/>
              <a:gd name="connsiteY8" fmla="*/ 1336374 h 1344113"/>
              <a:gd name="connsiteX9" fmla="*/ 184643 w 843404"/>
              <a:gd name="connsiteY9" fmla="*/ 1153220 h 1344113"/>
              <a:gd name="connsiteX10" fmla="*/ 105178 w 843404"/>
              <a:gd name="connsiteY10" fmla="*/ 543271 h 1344113"/>
              <a:gd name="connsiteX11" fmla="*/ 8576 w 843404"/>
              <a:gd name="connsiteY11" fmla="*/ 567509 h 1344113"/>
              <a:gd name="connsiteX0" fmla="*/ 8576 w 843404"/>
              <a:gd name="connsiteY0" fmla="*/ 566478 h 1343082"/>
              <a:gd name="connsiteX1" fmla="*/ 76387 w 843404"/>
              <a:gd name="connsiteY1" fmla="*/ 408224 h 1343082"/>
              <a:gd name="connsiteX2" fmla="*/ 99190 w 843404"/>
              <a:gd name="connsiteY2" fmla="*/ 124307 h 1343082"/>
              <a:gd name="connsiteX3" fmla="*/ 262200 w 843404"/>
              <a:gd name="connsiteY3" fmla="*/ 6616 h 1343082"/>
              <a:gd name="connsiteX4" fmla="*/ 579343 w 843404"/>
              <a:gd name="connsiteY4" fmla="*/ 35092 h 1343082"/>
              <a:gd name="connsiteX5" fmla="*/ 696881 w 843404"/>
              <a:gd name="connsiteY5" fmla="*/ 203713 h 1343082"/>
              <a:gd name="connsiteX6" fmla="*/ 841446 w 843404"/>
              <a:gd name="connsiteY6" fmla="*/ 1042164 h 1343082"/>
              <a:gd name="connsiteX7" fmla="*/ 752727 w 843404"/>
              <a:gd name="connsiteY7" fmla="*/ 1282310 h 1343082"/>
              <a:gd name="connsiteX8" fmla="*/ 390961 w 843404"/>
              <a:gd name="connsiteY8" fmla="*/ 1335343 h 1343082"/>
              <a:gd name="connsiteX9" fmla="*/ 184643 w 843404"/>
              <a:gd name="connsiteY9" fmla="*/ 1152189 h 1343082"/>
              <a:gd name="connsiteX10" fmla="*/ 105178 w 843404"/>
              <a:gd name="connsiteY10" fmla="*/ 542240 h 1343082"/>
              <a:gd name="connsiteX11" fmla="*/ 8576 w 843404"/>
              <a:gd name="connsiteY11" fmla="*/ 566478 h 1343082"/>
              <a:gd name="connsiteX0" fmla="*/ 8576 w 843404"/>
              <a:gd name="connsiteY0" fmla="*/ 580816 h 1357420"/>
              <a:gd name="connsiteX1" fmla="*/ 76387 w 843404"/>
              <a:gd name="connsiteY1" fmla="*/ 422562 h 1357420"/>
              <a:gd name="connsiteX2" fmla="*/ 99190 w 843404"/>
              <a:gd name="connsiteY2" fmla="*/ 138645 h 1357420"/>
              <a:gd name="connsiteX3" fmla="*/ 308863 w 843404"/>
              <a:gd name="connsiteY3" fmla="*/ 4451 h 1357420"/>
              <a:gd name="connsiteX4" fmla="*/ 579343 w 843404"/>
              <a:gd name="connsiteY4" fmla="*/ 49430 h 1357420"/>
              <a:gd name="connsiteX5" fmla="*/ 696881 w 843404"/>
              <a:gd name="connsiteY5" fmla="*/ 218051 h 1357420"/>
              <a:gd name="connsiteX6" fmla="*/ 841446 w 843404"/>
              <a:gd name="connsiteY6" fmla="*/ 1056502 h 1357420"/>
              <a:gd name="connsiteX7" fmla="*/ 752727 w 843404"/>
              <a:gd name="connsiteY7" fmla="*/ 1296648 h 1357420"/>
              <a:gd name="connsiteX8" fmla="*/ 390961 w 843404"/>
              <a:gd name="connsiteY8" fmla="*/ 1349681 h 1357420"/>
              <a:gd name="connsiteX9" fmla="*/ 184643 w 843404"/>
              <a:gd name="connsiteY9" fmla="*/ 1166527 h 1357420"/>
              <a:gd name="connsiteX10" fmla="*/ 105178 w 843404"/>
              <a:gd name="connsiteY10" fmla="*/ 556578 h 1357420"/>
              <a:gd name="connsiteX11" fmla="*/ 8576 w 843404"/>
              <a:gd name="connsiteY11" fmla="*/ 580816 h 1357420"/>
              <a:gd name="connsiteX0" fmla="*/ 8576 w 842535"/>
              <a:gd name="connsiteY0" fmla="*/ 580879 h 1357483"/>
              <a:gd name="connsiteX1" fmla="*/ 76387 w 842535"/>
              <a:gd name="connsiteY1" fmla="*/ 422625 h 1357483"/>
              <a:gd name="connsiteX2" fmla="*/ 99190 w 842535"/>
              <a:gd name="connsiteY2" fmla="*/ 138708 h 1357483"/>
              <a:gd name="connsiteX3" fmla="*/ 308863 w 842535"/>
              <a:gd name="connsiteY3" fmla="*/ 4514 h 1357483"/>
              <a:gd name="connsiteX4" fmla="*/ 579343 w 842535"/>
              <a:gd name="connsiteY4" fmla="*/ 49493 h 1357483"/>
              <a:gd name="connsiteX5" fmla="*/ 714903 w 842535"/>
              <a:gd name="connsiteY5" fmla="*/ 221806 h 1357483"/>
              <a:gd name="connsiteX6" fmla="*/ 841446 w 842535"/>
              <a:gd name="connsiteY6" fmla="*/ 1056565 h 1357483"/>
              <a:gd name="connsiteX7" fmla="*/ 752727 w 842535"/>
              <a:gd name="connsiteY7" fmla="*/ 1296711 h 1357483"/>
              <a:gd name="connsiteX8" fmla="*/ 390961 w 842535"/>
              <a:gd name="connsiteY8" fmla="*/ 1349744 h 1357483"/>
              <a:gd name="connsiteX9" fmla="*/ 184643 w 842535"/>
              <a:gd name="connsiteY9" fmla="*/ 1166590 h 1357483"/>
              <a:gd name="connsiteX10" fmla="*/ 105178 w 842535"/>
              <a:gd name="connsiteY10" fmla="*/ 556641 h 1357483"/>
              <a:gd name="connsiteX11" fmla="*/ 8576 w 842535"/>
              <a:gd name="connsiteY11" fmla="*/ 580879 h 1357483"/>
              <a:gd name="connsiteX0" fmla="*/ 8576 w 842535"/>
              <a:gd name="connsiteY0" fmla="*/ 577971 h 1354575"/>
              <a:gd name="connsiteX1" fmla="*/ 76387 w 842535"/>
              <a:gd name="connsiteY1" fmla="*/ 419717 h 1354575"/>
              <a:gd name="connsiteX2" fmla="*/ 99190 w 842535"/>
              <a:gd name="connsiteY2" fmla="*/ 135800 h 1354575"/>
              <a:gd name="connsiteX3" fmla="*/ 308863 w 842535"/>
              <a:gd name="connsiteY3" fmla="*/ 1606 h 1354575"/>
              <a:gd name="connsiteX4" fmla="*/ 714903 w 842535"/>
              <a:gd name="connsiteY4" fmla="*/ 218898 h 1354575"/>
              <a:gd name="connsiteX5" fmla="*/ 841446 w 842535"/>
              <a:gd name="connsiteY5" fmla="*/ 1053657 h 1354575"/>
              <a:gd name="connsiteX6" fmla="*/ 752727 w 842535"/>
              <a:gd name="connsiteY6" fmla="*/ 1293803 h 1354575"/>
              <a:gd name="connsiteX7" fmla="*/ 390961 w 842535"/>
              <a:gd name="connsiteY7" fmla="*/ 1346836 h 1354575"/>
              <a:gd name="connsiteX8" fmla="*/ 184643 w 842535"/>
              <a:gd name="connsiteY8" fmla="*/ 1163682 h 1354575"/>
              <a:gd name="connsiteX9" fmla="*/ 105178 w 842535"/>
              <a:gd name="connsiteY9" fmla="*/ 553733 h 1354575"/>
              <a:gd name="connsiteX10" fmla="*/ 8576 w 842535"/>
              <a:gd name="connsiteY10" fmla="*/ 577971 h 1354575"/>
              <a:gd name="connsiteX0" fmla="*/ 8576 w 841897"/>
              <a:gd name="connsiteY0" fmla="*/ 576547 h 1353151"/>
              <a:gd name="connsiteX1" fmla="*/ 76387 w 841897"/>
              <a:gd name="connsiteY1" fmla="*/ 418293 h 1353151"/>
              <a:gd name="connsiteX2" fmla="*/ 99190 w 841897"/>
              <a:gd name="connsiteY2" fmla="*/ 134376 h 1353151"/>
              <a:gd name="connsiteX3" fmla="*/ 308863 w 841897"/>
              <a:gd name="connsiteY3" fmla="*/ 182 h 1353151"/>
              <a:gd name="connsiteX4" fmla="*/ 730941 w 841897"/>
              <a:gd name="connsiteY4" fmla="*/ 159475 h 1353151"/>
              <a:gd name="connsiteX5" fmla="*/ 841446 w 841897"/>
              <a:gd name="connsiteY5" fmla="*/ 1052233 h 1353151"/>
              <a:gd name="connsiteX6" fmla="*/ 752727 w 841897"/>
              <a:gd name="connsiteY6" fmla="*/ 1292379 h 1353151"/>
              <a:gd name="connsiteX7" fmla="*/ 390961 w 841897"/>
              <a:gd name="connsiteY7" fmla="*/ 1345412 h 1353151"/>
              <a:gd name="connsiteX8" fmla="*/ 184643 w 841897"/>
              <a:gd name="connsiteY8" fmla="*/ 1162258 h 1353151"/>
              <a:gd name="connsiteX9" fmla="*/ 105178 w 841897"/>
              <a:gd name="connsiteY9" fmla="*/ 552309 h 1353151"/>
              <a:gd name="connsiteX10" fmla="*/ 8576 w 841897"/>
              <a:gd name="connsiteY10" fmla="*/ 576547 h 1353151"/>
              <a:gd name="connsiteX0" fmla="*/ 8576 w 852902"/>
              <a:gd name="connsiteY0" fmla="*/ 576547 h 1354413"/>
              <a:gd name="connsiteX1" fmla="*/ 76387 w 852902"/>
              <a:gd name="connsiteY1" fmla="*/ 418293 h 1354413"/>
              <a:gd name="connsiteX2" fmla="*/ 99190 w 852902"/>
              <a:gd name="connsiteY2" fmla="*/ 134376 h 1354413"/>
              <a:gd name="connsiteX3" fmla="*/ 308863 w 852902"/>
              <a:gd name="connsiteY3" fmla="*/ 182 h 1354413"/>
              <a:gd name="connsiteX4" fmla="*/ 730941 w 852902"/>
              <a:gd name="connsiteY4" fmla="*/ 159475 h 1354413"/>
              <a:gd name="connsiteX5" fmla="*/ 852579 w 852902"/>
              <a:gd name="connsiteY5" fmla="*/ 1001682 h 1354413"/>
              <a:gd name="connsiteX6" fmla="*/ 752727 w 852902"/>
              <a:gd name="connsiteY6" fmla="*/ 1292379 h 1354413"/>
              <a:gd name="connsiteX7" fmla="*/ 390961 w 852902"/>
              <a:gd name="connsiteY7" fmla="*/ 1345412 h 1354413"/>
              <a:gd name="connsiteX8" fmla="*/ 184643 w 852902"/>
              <a:gd name="connsiteY8" fmla="*/ 1162258 h 1354413"/>
              <a:gd name="connsiteX9" fmla="*/ 105178 w 852902"/>
              <a:gd name="connsiteY9" fmla="*/ 552309 h 1354413"/>
              <a:gd name="connsiteX10" fmla="*/ 8576 w 852902"/>
              <a:gd name="connsiteY10" fmla="*/ 576547 h 1354413"/>
              <a:gd name="connsiteX0" fmla="*/ 9753 w 842440"/>
              <a:gd name="connsiteY0" fmla="*/ 568913 h 1354413"/>
              <a:gd name="connsiteX1" fmla="*/ 65925 w 842440"/>
              <a:gd name="connsiteY1" fmla="*/ 418293 h 1354413"/>
              <a:gd name="connsiteX2" fmla="*/ 88728 w 842440"/>
              <a:gd name="connsiteY2" fmla="*/ 134376 h 1354413"/>
              <a:gd name="connsiteX3" fmla="*/ 298401 w 842440"/>
              <a:gd name="connsiteY3" fmla="*/ 182 h 1354413"/>
              <a:gd name="connsiteX4" fmla="*/ 720479 w 842440"/>
              <a:gd name="connsiteY4" fmla="*/ 159475 h 1354413"/>
              <a:gd name="connsiteX5" fmla="*/ 842117 w 842440"/>
              <a:gd name="connsiteY5" fmla="*/ 1001682 h 1354413"/>
              <a:gd name="connsiteX6" fmla="*/ 742265 w 842440"/>
              <a:gd name="connsiteY6" fmla="*/ 1292379 h 1354413"/>
              <a:gd name="connsiteX7" fmla="*/ 380499 w 842440"/>
              <a:gd name="connsiteY7" fmla="*/ 1345412 h 1354413"/>
              <a:gd name="connsiteX8" fmla="*/ 174181 w 842440"/>
              <a:gd name="connsiteY8" fmla="*/ 1162258 h 1354413"/>
              <a:gd name="connsiteX9" fmla="*/ 94716 w 842440"/>
              <a:gd name="connsiteY9" fmla="*/ 552309 h 1354413"/>
              <a:gd name="connsiteX10" fmla="*/ 9753 w 842440"/>
              <a:gd name="connsiteY10" fmla="*/ 568913 h 1354413"/>
              <a:gd name="connsiteX0" fmla="*/ 9475 w 842162"/>
              <a:gd name="connsiteY0" fmla="*/ 568921 h 1354421"/>
              <a:gd name="connsiteX1" fmla="*/ 68141 w 842162"/>
              <a:gd name="connsiteY1" fmla="*/ 437939 h 1354421"/>
              <a:gd name="connsiteX2" fmla="*/ 88450 w 842162"/>
              <a:gd name="connsiteY2" fmla="*/ 134384 h 1354421"/>
              <a:gd name="connsiteX3" fmla="*/ 298123 w 842162"/>
              <a:gd name="connsiteY3" fmla="*/ 190 h 1354421"/>
              <a:gd name="connsiteX4" fmla="*/ 720201 w 842162"/>
              <a:gd name="connsiteY4" fmla="*/ 159483 h 1354421"/>
              <a:gd name="connsiteX5" fmla="*/ 841839 w 842162"/>
              <a:gd name="connsiteY5" fmla="*/ 1001690 h 1354421"/>
              <a:gd name="connsiteX6" fmla="*/ 741987 w 842162"/>
              <a:gd name="connsiteY6" fmla="*/ 1292387 h 1354421"/>
              <a:gd name="connsiteX7" fmla="*/ 380221 w 842162"/>
              <a:gd name="connsiteY7" fmla="*/ 1345420 h 1354421"/>
              <a:gd name="connsiteX8" fmla="*/ 173903 w 842162"/>
              <a:gd name="connsiteY8" fmla="*/ 1162266 h 1354421"/>
              <a:gd name="connsiteX9" fmla="*/ 94438 w 842162"/>
              <a:gd name="connsiteY9" fmla="*/ 552317 h 1354421"/>
              <a:gd name="connsiteX10" fmla="*/ 9475 w 842162"/>
              <a:gd name="connsiteY10" fmla="*/ 568921 h 1354421"/>
              <a:gd name="connsiteX0" fmla="*/ 9475 w 842162"/>
              <a:gd name="connsiteY0" fmla="*/ 568732 h 1354232"/>
              <a:gd name="connsiteX1" fmla="*/ 68141 w 842162"/>
              <a:gd name="connsiteY1" fmla="*/ 437750 h 1354232"/>
              <a:gd name="connsiteX2" fmla="*/ 86360 w 842162"/>
              <a:gd name="connsiteY2" fmla="*/ 157448 h 1354232"/>
              <a:gd name="connsiteX3" fmla="*/ 298123 w 842162"/>
              <a:gd name="connsiteY3" fmla="*/ 1 h 1354232"/>
              <a:gd name="connsiteX4" fmla="*/ 720201 w 842162"/>
              <a:gd name="connsiteY4" fmla="*/ 159294 h 1354232"/>
              <a:gd name="connsiteX5" fmla="*/ 841839 w 842162"/>
              <a:gd name="connsiteY5" fmla="*/ 1001501 h 1354232"/>
              <a:gd name="connsiteX6" fmla="*/ 741987 w 842162"/>
              <a:gd name="connsiteY6" fmla="*/ 1292198 h 1354232"/>
              <a:gd name="connsiteX7" fmla="*/ 380221 w 842162"/>
              <a:gd name="connsiteY7" fmla="*/ 1345231 h 1354232"/>
              <a:gd name="connsiteX8" fmla="*/ 173903 w 842162"/>
              <a:gd name="connsiteY8" fmla="*/ 1162077 h 1354232"/>
              <a:gd name="connsiteX9" fmla="*/ 94438 w 842162"/>
              <a:gd name="connsiteY9" fmla="*/ 552128 h 1354232"/>
              <a:gd name="connsiteX10" fmla="*/ 9475 w 842162"/>
              <a:gd name="connsiteY10" fmla="*/ 568732 h 1354232"/>
              <a:gd name="connsiteX0" fmla="*/ 9475 w 842162"/>
              <a:gd name="connsiteY0" fmla="*/ 553089 h 1338589"/>
              <a:gd name="connsiteX1" fmla="*/ 68141 w 842162"/>
              <a:gd name="connsiteY1" fmla="*/ 422107 h 1338589"/>
              <a:gd name="connsiteX2" fmla="*/ 86360 w 842162"/>
              <a:gd name="connsiteY2" fmla="*/ 141805 h 1338589"/>
              <a:gd name="connsiteX3" fmla="*/ 302731 w 842162"/>
              <a:gd name="connsiteY3" fmla="*/ 786 h 1338589"/>
              <a:gd name="connsiteX4" fmla="*/ 720201 w 842162"/>
              <a:gd name="connsiteY4" fmla="*/ 143651 h 1338589"/>
              <a:gd name="connsiteX5" fmla="*/ 841839 w 842162"/>
              <a:gd name="connsiteY5" fmla="*/ 985858 h 1338589"/>
              <a:gd name="connsiteX6" fmla="*/ 741987 w 842162"/>
              <a:gd name="connsiteY6" fmla="*/ 1276555 h 1338589"/>
              <a:gd name="connsiteX7" fmla="*/ 380221 w 842162"/>
              <a:gd name="connsiteY7" fmla="*/ 1329588 h 1338589"/>
              <a:gd name="connsiteX8" fmla="*/ 173903 w 842162"/>
              <a:gd name="connsiteY8" fmla="*/ 1146434 h 1338589"/>
              <a:gd name="connsiteX9" fmla="*/ 94438 w 842162"/>
              <a:gd name="connsiteY9" fmla="*/ 536485 h 1338589"/>
              <a:gd name="connsiteX10" fmla="*/ 9475 w 842162"/>
              <a:gd name="connsiteY10" fmla="*/ 553089 h 1338589"/>
              <a:gd name="connsiteX0" fmla="*/ 9475 w 842162"/>
              <a:gd name="connsiteY0" fmla="*/ 556656 h 1342156"/>
              <a:gd name="connsiteX1" fmla="*/ 68141 w 842162"/>
              <a:gd name="connsiteY1" fmla="*/ 425674 h 1342156"/>
              <a:gd name="connsiteX2" fmla="*/ 86360 w 842162"/>
              <a:gd name="connsiteY2" fmla="*/ 145372 h 1342156"/>
              <a:gd name="connsiteX3" fmla="*/ 302731 w 842162"/>
              <a:gd name="connsiteY3" fmla="*/ 4353 h 1342156"/>
              <a:gd name="connsiteX4" fmla="*/ 720201 w 842162"/>
              <a:gd name="connsiteY4" fmla="*/ 147218 h 1342156"/>
              <a:gd name="connsiteX5" fmla="*/ 841839 w 842162"/>
              <a:gd name="connsiteY5" fmla="*/ 989425 h 1342156"/>
              <a:gd name="connsiteX6" fmla="*/ 741987 w 842162"/>
              <a:gd name="connsiteY6" fmla="*/ 1280122 h 1342156"/>
              <a:gd name="connsiteX7" fmla="*/ 380221 w 842162"/>
              <a:gd name="connsiteY7" fmla="*/ 1333155 h 1342156"/>
              <a:gd name="connsiteX8" fmla="*/ 173903 w 842162"/>
              <a:gd name="connsiteY8" fmla="*/ 1150001 h 1342156"/>
              <a:gd name="connsiteX9" fmla="*/ 94438 w 842162"/>
              <a:gd name="connsiteY9" fmla="*/ 540052 h 1342156"/>
              <a:gd name="connsiteX10" fmla="*/ 9475 w 842162"/>
              <a:gd name="connsiteY10" fmla="*/ 556656 h 1342156"/>
              <a:gd name="connsiteX0" fmla="*/ 9475 w 842162"/>
              <a:gd name="connsiteY0" fmla="*/ 553349 h 1338849"/>
              <a:gd name="connsiteX1" fmla="*/ 68141 w 842162"/>
              <a:gd name="connsiteY1" fmla="*/ 422367 h 1338849"/>
              <a:gd name="connsiteX2" fmla="*/ 96954 w 842162"/>
              <a:gd name="connsiteY2" fmla="*/ 146058 h 1338849"/>
              <a:gd name="connsiteX3" fmla="*/ 302731 w 842162"/>
              <a:gd name="connsiteY3" fmla="*/ 1046 h 1338849"/>
              <a:gd name="connsiteX4" fmla="*/ 720201 w 842162"/>
              <a:gd name="connsiteY4" fmla="*/ 143911 h 1338849"/>
              <a:gd name="connsiteX5" fmla="*/ 841839 w 842162"/>
              <a:gd name="connsiteY5" fmla="*/ 986118 h 1338849"/>
              <a:gd name="connsiteX6" fmla="*/ 741987 w 842162"/>
              <a:gd name="connsiteY6" fmla="*/ 1276815 h 1338849"/>
              <a:gd name="connsiteX7" fmla="*/ 380221 w 842162"/>
              <a:gd name="connsiteY7" fmla="*/ 1329848 h 1338849"/>
              <a:gd name="connsiteX8" fmla="*/ 173903 w 842162"/>
              <a:gd name="connsiteY8" fmla="*/ 1146694 h 1338849"/>
              <a:gd name="connsiteX9" fmla="*/ 94438 w 842162"/>
              <a:gd name="connsiteY9" fmla="*/ 536745 h 1338849"/>
              <a:gd name="connsiteX10" fmla="*/ 9475 w 842162"/>
              <a:gd name="connsiteY10" fmla="*/ 553349 h 1338849"/>
              <a:gd name="connsiteX0" fmla="*/ 9475 w 842162"/>
              <a:gd name="connsiteY0" fmla="*/ 553349 h 1338908"/>
              <a:gd name="connsiteX1" fmla="*/ 68141 w 842162"/>
              <a:gd name="connsiteY1" fmla="*/ 422367 h 1338908"/>
              <a:gd name="connsiteX2" fmla="*/ 96954 w 842162"/>
              <a:gd name="connsiteY2" fmla="*/ 146058 h 1338908"/>
              <a:gd name="connsiteX3" fmla="*/ 302731 w 842162"/>
              <a:gd name="connsiteY3" fmla="*/ 1046 h 1338908"/>
              <a:gd name="connsiteX4" fmla="*/ 720201 w 842162"/>
              <a:gd name="connsiteY4" fmla="*/ 143911 h 1338908"/>
              <a:gd name="connsiteX5" fmla="*/ 841839 w 842162"/>
              <a:gd name="connsiteY5" fmla="*/ 986118 h 1338908"/>
              <a:gd name="connsiteX6" fmla="*/ 741987 w 842162"/>
              <a:gd name="connsiteY6" fmla="*/ 1276815 h 1338908"/>
              <a:gd name="connsiteX7" fmla="*/ 380221 w 842162"/>
              <a:gd name="connsiteY7" fmla="*/ 1329848 h 1338908"/>
              <a:gd name="connsiteX8" fmla="*/ 178844 w 842162"/>
              <a:gd name="connsiteY8" fmla="*/ 1145885 h 1338908"/>
              <a:gd name="connsiteX9" fmla="*/ 94438 w 842162"/>
              <a:gd name="connsiteY9" fmla="*/ 536745 h 1338908"/>
              <a:gd name="connsiteX10" fmla="*/ 9475 w 842162"/>
              <a:gd name="connsiteY10" fmla="*/ 553349 h 1338908"/>
              <a:gd name="connsiteX0" fmla="*/ 9475 w 842162"/>
              <a:gd name="connsiteY0" fmla="*/ 553349 h 1338908"/>
              <a:gd name="connsiteX1" fmla="*/ 68141 w 842162"/>
              <a:gd name="connsiteY1" fmla="*/ 422367 h 1338908"/>
              <a:gd name="connsiteX2" fmla="*/ 96954 w 842162"/>
              <a:gd name="connsiteY2" fmla="*/ 146058 h 1338908"/>
              <a:gd name="connsiteX3" fmla="*/ 302731 w 842162"/>
              <a:gd name="connsiteY3" fmla="*/ 1046 h 1338908"/>
              <a:gd name="connsiteX4" fmla="*/ 720201 w 842162"/>
              <a:gd name="connsiteY4" fmla="*/ 143911 h 1338908"/>
              <a:gd name="connsiteX5" fmla="*/ 841839 w 842162"/>
              <a:gd name="connsiteY5" fmla="*/ 986118 h 1338908"/>
              <a:gd name="connsiteX6" fmla="*/ 741987 w 842162"/>
              <a:gd name="connsiteY6" fmla="*/ 1276815 h 1338908"/>
              <a:gd name="connsiteX7" fmla="*/ 380221 w 842162"/>
              <a:gd name="connsiteY7" fmla="*/ 1329848 h 1338908"/>
              <a:gd name="connsiteX8" fmla="*/ 178844 w 842162"/>
              <a:gd name="connsiteY8" fmla="*/ 1145885 h 1338908"/>
              <a:gd name="connsiteX9" fmla="*/ 94438 w 842162"/>
              <a:gd name="connsiteY9" fmla="*/ 536745 h 1338908"/>
              <a:gd name="connsiteX10" fmla="*/ 9475 w 842162"/>
              <a:gd name="connsiteY10" fmla="*/ 553349 h 1338908"/>
              <a:gd name="connsiteX0" fmla="*/ 9475 w 842162"/>
              <a:gd name="connsiteY0" fmla="*/ 553349 h 1342900"/>
              <a:gd name="connsiteX1" fmla="*/ 68141 w 842162"/>
              <a:gd name="connsiteY1" fmla="*/ 422367 h 1342900"/>
              <a:gd name="connsiteX2" fmla="*/ 96954 w 842162"/>
              <a:gd name="connsiteY2" fmla="*/ 146058 h 1342900"/>
              <a:gd name="connsiteX3" fmla="*/ 302731 w 842162"/>
              <a:gd name="connsiteY3" fmla="*/ 1046 h 1342900"/>
              <a:gd name="connsiteX4" fmla="*/ 720201 w 842162"/>
              <a:gd name="connsiteY4" fmla="*/ 143911 h 1342900"/>
              <a:gd name="connsiteX5" fmla="*/ 841839 w 842162"/>
              <a:gd name="connsiteY5" fmla="*/ 986118 h 1342900"/>
              <a:gd name="connsiteX6" fmla="*/ 741987 w 842162"/>
              <a:gd name="connsiteY6" fmla="*/ 1276815 h 1342900"/>
              <a:gd name="connsiteX7" fmla="*/ 380221 w 842162"/>
              <a:gd name="connsiteY7" fmla="*/ 1329848 h 1342900"/>
              <a:gd name="connsiteX8" fmla="*/ 164306 w 842162"/>
              <a:gd name="connsiteY8" fmla="*/ 1090990 h 1342900"/>
              <a:gd name="connsiteX9" fmla="*/ 94438 w 842162"/>
              <a:gd name="connsiteY9" fmla="*/ 536745 h 1342900"/>
              <a:gd name="connsiteX10" fmla="*/ 9475 w 842162"/>
              <a:gd name="connsiteY10" fmla="*/ 553349 h 1342900"/>
              <a:gd name="connsiteX0" fmla="*/ 9475 w 842162"/>
              <a:gd name="connsiteY0" fmla="*/ 553349 h 1341177"/>
              <a:gd name="connsiteX1" fmla="*/ 68141 w 842162"/>
              <a:gd name="connsiteY1" fmla="*/ 422367 h 1341177"/>
              <a:gd name="connsiteX2" fmla="*/ 96954 w 842162"/>
              <a:gd name="connsiteY2" fmla="*/ 146058 h 1341177"/>
              <a:gd name="connsiteX3" fmla="*/ 302731 w 842162"/>
              <a:gd name="connsiteY3" fmla="*/ 1046 h 1341177"/>
              <a:gd name="connsiteX4" fmla="*/ 720201 w 842162"/>
              <a:gd name="connsiteY4" fmla="*/ 143911 h 1341177"/>
              <a:gd name="connsiteX5" fmla="*/ 841839 w 842162"/>
              <a:gd name="connsiteY5" fmla="*/ 986118 h 1341177"/>
              <a:gd name="connsiteX6" fmla="*/ 741987 w 842162"/>
              <a:gd name="connsiteY6" fmla="*/ 1276815 h 1341177"/>
              <a:gd name="connsiteX7" fmla="*/ 380221 w 842162"/>
              <a:gd name="connsiteY7" fmla="*/ 1329848 h 1341177"/>
              <a:gd name="connsiteX8" fmla="*/ 177395 w 842162"/>
              <a:gd name="connsiteY8" fmla="*/ 1114621 h 1341177"/>
              <a:gd name="connsiteX9" fmla="*/ 94438 w 842162"/>
              <a:gd name="connsiteY9" fmla="*/ 536745 h 1341177"/>
              <a:gd name="connsiteX10" fmla="*/ 9475 w 842162"/>
              <a:gd name="connsiteY10" fmla="*/ 553349 h 1341177"/>
              <a:gd name="connsiteX0" fmla="*/ 9475 w 842162"/>
              <a:gd name="connsiteY0" fmla="*/ 553349 h 1341177"/>
              <a:gd name="connsiteX1" fmla="*/ 68141 w 842162"/>
              <a:gd name="connsiteY1" fmla="*/ 422367 h 1341177"/>
              <a:gd name="connsiteX2" fmla="*/ 96954 w 842162"/>
              <a:gd name="connsiteY2" fmla="*/ 146058 h 1341177"/>
              <a:gd name="connsiteX3" fmla="*/ 302731 w 842162"/>
              <a:gd name="connsiteY3" fmla="*/ 1046 h 1341177"/>
              <a:gd name="connsiteX4" fmla="*/ 720201 w 842162"/>
              <a:gd name="connsiteY4" fmla="*/ 143911 h 1341177"/>
              <a:gd name="connsiteX5" fmla="*/ 841839 w 842162"/>
              <a:gd name="connsiteY5" fmla="*/ 986118 h 1341177"/>
              <a:gd name="connsiteX6" fmla="*/ 741987 w 842162"/>
              <a:gd name="connsiteY6" fmla="*/ 1276815 h 1341177"/>
              <a:gd name="connsiteX7" fmla="*/ 380221 w 842162"/>
              <a:gd name="connsiteY7" fmla="*/ 1329848 h 1341177"/>
              <a:gd name="connsiteX8" fmla="*/ 177395 w 842162"/>
              <a:gd name="connsiteY8" fmla="*/ 1114621 h 1341177"/>
              <a:gd name="connsiteX9" fmla="*/ 94438 w 842162"/>
              <a:gd name="connsiteY9" fmla="*/ 536745 h 1341177"/>
              <a:gd name="connsiteX10" fmla="*/ 9475 w 842162"/>
              <a:gd name="connsiteY10" fmla="*/ 553349 h 1341177"/>
              <a:gd name="connsiteX0" fmla="*/ 9475 w 838228"/>
              <a:gd name="connsiteY0" fmla="*/ 552686 h 1342067"/>
              <a:gd name="connsiteX1" fmla="*/ 68141 w 838228"/>
              <a:gd name="connsiteY1" fmla="*/ 421704 h 1342067"/>
              <a:gd name="connsiteX2" fmla="*/ 96954 w 838228"/>
              <a:gd name="connsiteY2" fmla="*/ 145395 h 1342067"/>
              <a:gd name="connsiteX3" fmla="*/ 302731 w 838228"/>
              <a:gd name="connsiteY3" fmla="*/ 383 h 1342067"/>
              <a:gd name="connsiteX4" fmla="*/ 720201 w 838228"/>
              <a:gd name="connsiteY4" fmla="*/ 143248 h 1342067"/>
              <a:gd name="connsiteX5" fmla="*/ 837868 w 838228"/>
              <a:gd name="connsiteY5" fmla="*/ 935854 h 1342067"/>
              <a:gd name="connsiteX6" fmla="*/ 741987 w 838228"/>
              <a:gd name="connsiteY6" fmla="*/ 1276152 h 1342067"/>
              <a:gd name="connsiteX7" fmla="*/ 380221 w 838228"/>
              <a:gd name="connsiteY7" fmla="*/ 1329185 h 1342067"/>
              <a:gd name="connsiteX8" fmla="*/ 177395 w 838228"/>
              <a:gd name="connsiteY8" fmla="*/ 1113958 h 1342067"/>
              <a:gd name="connsiteX9" fmla="*/ 94438 w 838228"/>
              <a:gd name="connsiteY9" fmla="*/ 536082 h 1342067"/>
              <a:gd name="connsiteX10" fmla="*/ 9475 w 838228"/>
              <a:gd name="connsiteY10" fmla="*/ 552686 h 1342067"/>
              <a:gd name="connsiteX0" fmla="*/ 9475 w 838000"/>
              <a:gd name="connsiteY0" fmla="*/ 552686 h 1336588"/>
              <a:gd name="connsiteX1" fmla="*/ 68141 w 838000"/>
              <a:gd name="connsiteY1" fmla="*/ 421704 h 1336588"/>
              <a:gd name="connsiteX2" fmla="*/ 96954 w 838000"/>
              <a:gd name="connsiteY2" fmla="*/ 145395 h 1336588"/>
              <a:gd name="connsiteX3" fmla="*/ 302731 w 838000"/>
              <a:gd name="connsiteY3" fmla="*/ 383 h 1336588"/>
              <a:gd name="connsiteX4" fmla="*/ 720201 w 838000"/>
              <a:gd name="connsiteY4" fmla="*/ 143248 h 1336588"/>
              <a:gd name="connsiteX5" fmla="*/ 837868 w 838000"/>
              <a:gd name="connsiteY5" fmla="*/ 935854 h 1336588"/>
              <a:gd name="connsiteX6" fmla="*/ 734462 w 838000"/>
              <a:gd name="connsiteY6" fmla="*/ 1253581 h 1336588"/>
              <a:gd name="connsiteX7" fmla="*/ 380221 w 838000"/>
              <a:gd name="connsiteY7" fmla="*/ 1329185 h 1336588"/>
              <a:gd name="connsiteX8" fmla="*/ 177395 w 838000"/>
              <a:gd name="connsiteY8" fmla="*/ 1113958 h 1336588"/>
              <a:gd name="connsiteX9" fmla="*/ 94438 w 838000"/>
              <a:gd name="connsiteY9" fmla="*/ 536082 h 1336588"/>
              <a:gd name="connsiteX10" fmla="*/ 9475 w 838000"/>
              <a:gd name="connsiteY10" fmla="*/ 552686 h 1336588"/>
              <a:gd name="connsiteX0" fmla="*/ 9475 w 837882"/>
              <a:gd name="connsiteY0" fmla="*/ 552686 h 1336871"/>
              <a:gd name="connsiteX1" fmla="*/ 68141 w 837882"/>
              <a:gd name="connsiteY1" fmla="*/ 421704 h 1336871"/>
              <a:gd name="connsiteX2" fmla="*/ 96954 w 837882"/>
              <a:gd name="connsiteY2" fmla="*/ 145395 h 1336871"/>
              <a:gd name="connsiteX3" fmla="*/ 302731 w 837882"/>
              <a:gd name="connsiteY3" fmla="*/ 383 h 1336871"/>
              <a:gd name="connsiteX4" fmla="*/ 720201 w 837882"/>
              <a:gd name="connsiteY4" fmla="*/ 143248 h 1336871"/>
              <a:gd name="connsiteX5" fmla="*/ 837868 w 837882"/>
              <a:gd name="connsiteY5" fmla="*/ 935854 h 1336871"/>
              <a:gd name="connsiteX6" fmla="*/ 725336 w 837882"/>
              <a:gd name="connsiteY6" fmla="*/ 1255076 h 1336871"/>
              <a:gd name="connsiteX7" fmla="*/ 380221 w 837882"/>
              <a:gd name="connsiteY7" fmla="*/ 1329185 h 1336871"/>
              <a:gd name="connsiteX8" fmla="*/ 177395 w 837882"/>
              <a:gd name="connsiteY8" fmla="*/ 1113958 h 1336871"/>
              <a:gd name="connsiteX9" fmla="*/ 94438 w 837882"/>
              <a:gd name="connsiteY9" fmla="*/ 536082 h 1336871"/>
              <a:gd name="connsiteX10" fmla="*/ 9475 w 837882"/>
              <a:gd name="connsiteY10" fmla="*/ 552686 h 1336871"/>
              <a:gd name="connsiteX0" fmla="*/ 9475 w 839240"/>
              <a:gd name="connsiteY0" fmla="*/ 552686 h 1331193"/>
              <a:gd name="connsiteX1" fmla="*/ 68141 w 839240"/>
              <a:gd name="connsiteY1" fmla="*/ 421704 h 1331193"/>
              <a:gd name="connsiteX2" fmla="*/ 96954 w 839240"/>
              <a:gd name="connsiteY2" fmla="*/ 145395 h 1331193"/>
              <a:gd name="connsiteX3" fmla="*/ 302731 w 839240"/>
              <a:gd name="connsiteY3" fmla="*/ 383 h 1331193"/>
              <a:gd name="connsiteX4" fmla="*/ 720201 w 839240"/>
              <a:gd name="connsiteY4" fmla="*/ 143248 h 1331193"/>
              <a:gd name="connsiteX5" fmla="*/ 837868 w 839240"/>
              <a:gd name="connsiteY5" fmla="*/ 935854 h 1331193"/>
              <a:gd name="connsiteX6" fmla="*/ 756246 w 839240"/>
              <a:gd name="connsiteY6" fmla="*/ 1205051 h 1331193"/>
              <a:gd name="connsiteX7" fmla="*/ 380221 w 839240"/>
              <a:gd name="connsiteY7" fmla="*/ 1329185 h 1331193"/>
              <a:gd name="connsiteX8" fmla="*/ 177395 w 839240"/>
              <a:gd name="connsiteY8" fmla="*/ 1113958 h 1331193"/>
              <a:gd name="connsiteX9" fmla="*/ 94438 w 839240"/>
              <a:gd name="connsiteY9" fmla="*/ 536082 h 1331193"/>
              <a:gd name="connsiteX10" fmla="*/ 9475 w 839240"/>
              <a:gd name="connsiteY10" fmla="*/ 552686 h 1331193"/>
              <a:gd name="connsiteX0" fmla="*/ 9475 w 838447"/>
              <a:gd name="connsiteY0" fmla="*/ 552686 h 1332254"/>
              <a:gd name="connsiteX1" fmla="*/ 68141 w 838447"/>
              <a:gd name="connsiteY1" fmla="*/ 421704 h 1332254"/>
              <a:gd name="connsiteX2" fmla="*/ 96954 w 838447"/>
              <a:gd name="connsiteY2" fmla="*/ 145395 h 1332254"/>
              <a:gd name="connsiteX3" fmla="*/ 302731 w 838447"/>
              <a:gd name="connsiteY3" fmla="*/ 383 h 1332254"/>
              <a:gd name="connsiteX4" fmla="*/ 720201 w 838447"/>
              <a:gd name="connsiteY4" fmla="*/ 143248 h 1332254"/>
              <a:gd name="connsiteX5" fmla="*/ 837868 w 838447"/>
              <a:gd name="connsiteY5" fmla="*/ 935854 h 1332254"/>
              <a:gd name="connsiteX6" fmla="*/ 746484 w 838447"/>
              <a:gd name="connsiteY6" fmla="*/ 1219874 h 1332254"/>
              <a:gd name="connsiteX7" fmla="*/ 380221 w 838447"/>
              <a:gd name="connsiteY7" fmla="*/ 1329185 h 1332254"/>
              <a:gd name="connsiteX8" fmla="*/ 177395 w 838447"/>
              <a:gd name="connsiteY8" fmla="*/ 1113958 h 1332254"/>
              <a:gd name="connsiteX9" fmla="*/ 94438 w 838447"/>
              <a:gd name="connsiteY9" fmla="*/ 536082 h 1332254"/>
              <a:gd name="connsiteX10" fmla="*/ 9475 w 838447"/>
              <a:gd name="connsiteY10" fmla="*/ 552686 h 1332254"/>
              <a:gd name="connsiteX0" fmla="*/ 9475 w 838410"/>
              <a:gd name="connsiteY0" fmla="*/ 552686 h 1331841"/>
              <a:gd name="connsiteX1" fmla="*/ 68141 w 838410"/>
              <a:gd name="connsiteY1" fmla="*/ 421704 h 1331841"/>
              <a:gd name="connsiteX2" fmla="*/ 96954 w 838410"/>
              <a:gd name="connsiteY2" fmla="*/ 145395 h 1331841"/>
              <a:gd name="connsiteX3" fmla="*/ 302731 w 838410"/>
              <a:gd name="connsiteY3" fmla="*/ 383 h 1331841"/>
              <a:gd name="connsiteX4" fmla="*/ 720201 w 838410"/>
              <a:gd name="connsiteY4" fmla="*/ 143248 h 1331841"/>
              <a:gd name="connsiteX5" fmla="*/ 837868 w 838410"/>
              <a:gd name="connsiteY5" fmla="*/ 935854 h 1331841"/>
              <a:gd name="connsiteX6" fmla="*/ 745826 w 838410"/>
              <a:gd name="connsiteY6" fmla="*/ 1214692 h 1331841"/>
              <a:gd name="connsiteX7" fmla="*/ 380221 w 838410"/>
              <a:gd name="connsiteY7" fmla="*/ 1329185 h 1331841"/>
              <a:gd name="connsiteX8" fmla="*/ 177395 w 838410"/>
              <a:gd name="connsiteY8" fmla="*/ 1113958 h 1331841"/>
              <a:gd name="connsiteX9" fmla="*/ 94438 w 838410"/>
              <a:gd name="connsiteY9" fmla="*/ 536082 h 1331841"/>
              <a:gd name="connsiteX10" fmla="*/ 9475 w 838410"/>
              <a:gd name="connsiteY10" fmla="*/ 552686 h 1331841"/>
              <a:gd name="connsiteX0" fmla="*/ 9475 w 838410"/>
              <a:gd name="connsiteY0" fmla="*/ 552359 h 1331514"/>
              <a:gd name="connsiteX1" fmla="*/ 68141 w 838410"/>
              <a:gd name="connsiteY1" fmla="*/ 421377 h 1331514"/>
              <a:gd name="connsiteX2" fmla="*/ 113639 w 838410"/>
              <a:gd name="connsiteY2" fmla="*/ 138724 h 1331514"/>
              <a:gd name="connsiteX3" fmla="*/ 302731 w 838410"/>
              <a:gd name="connsiteY3" fmla="*/ 56 h 1331514"/>
              <a:gd name="connsiteX4" fmla="*/ 720201 w 838410"/>
              <a:gd name="connsiteY4" fmla="*/ 142921 h 1331514"/>
              <a:gd name="connsiteX5" fmla="*/ 837868 w 838410"/>
              <a:gd name="connsiteY5" fmla="*/ 935527 h 1331514"/>
              <a:gd name="connsiteX6" fmla="*/ 745826 w 838410"/>
              <a:gd name="connsiteY6" fmla="*/ 1214365 h 1331514"/>
              <a:gd name="connsiteX7" fmla="*/ 380221 w 838410"/>
              <a:gd name="connsiteY7" fmla="*/ 1328858 h 1331514"/>
              <a:gd name="connsiteX8" fmla="*/ 177395 w 838410"/>
              <a:gd name="connsiteY8" fmla="*/ 1113631 h 1331514"/>
              <a:gd name="connsiteX9" fmla="*/ 94438 w 838410"/>
              <a:gd name="connsiteY9" fmla="*/ 535755 h 1331514"/>
              <a:gd name="connsiteX10" fmla="*/ 9475 w 838410"/>
              <a:gd name="connsiteY10" fmla="*/ 552359 h 1331514"/>
              <a:gd name="connsiteX0" fmla="*/ 9475 w 838410"/>
              <a:gd name="connsiteY0" fmla="*/ 555370 h 1334525"/>
              <a:gd name="connsiteX1" fmla="*/ 68141 w 838410"/>
              <a:gd name="connsiteY1" fmla="*/ 424388 h 1334525"/>
              <a:gd name="connsiteX2" fmla="*/ 113639 w 838410"/>
              <a:gd name="connsiteY2" fmla="*/ 141735 h 1334525"/>
              <a:gd name="connsiteX3" fmla="*/ 321423 w 838410"/>
              <a:gd name="connsiteY3" fmla="*/ 5 h 1334525"/>
              <a:gd name="connsiteX4" fmla="*/ 720201 w 838410"/>
              <a:gd name="connsiteY4" fmla="*/ 145932 h 1334525"/>
              <a:gd name="connsiteX5" fmla="*/ 837868 w 838410"/>
              <a:gd name="connsiteY5" fmla="*/ 938538 h 1334525"/>
              <a:gd name="connsiteX6" fmla="*/ 745826 w 838410"/>
              <a:gd name="connsiteY6" fmla="*/ 1217376 h 1334525"/>
              <a:gd name="connsiteX7" fmla="*/ 380221 w 838410"/>
              <a:gd name="connsiteY7" fmla="*/ 1331869 h 1334525"/>
              <a:gd name="connsiteX8" fmla="*/ 177395 w 838410"/>
              <a:gd name="connsiteY8" fmla="*/ 1116642 h 1334525"/>
              <a:gd name="connsiteX9" fmla="*/ 94438 w 838410"/>
              <a:gd name="connsiteY9" fmla="*/ 538766 h 1334525"/>
              <a:gd name="connsiteX10" fmla="*/ 9475 w 838410"/>
              <a:gd name="connsiteY10" fmla="*/ 555370 h 1334525"/>
              <a:gd name="connsiteX0" fmla="*/ 9475 w 838410"/>
              <a:gd name="connsiteY0" fmla="*/ 555454 h 1334609"/>
              <a:gd name="connsiteX1" fmla="*/ 68141 w 838410"/>
              <a:gd name="connsiteY1" fmla="*/ 424472 h 1334609"/>
              <a:gd name="connsiteX2" fmla="*/ 113639 w 838410"/>
              <a:gd name="connsiteY2" fmla="*/ 141819 h 1334609"/>
              <a:gd name="connsiteX3" fmla="*/ 321423 w 838410"/>
              <a:gd name="connsiteY3" fmla="*/ 89 h 1334609"/>
              <a:gd name="connsiteX4" fmla="*/ 720201 w 838410"/>
              <a:gd name="connsiteY4" fmla="*/ 146016 h 1334609"/>
              <a:gd name="connsiteX5" fmla="*/ 837868 w 838410"/>
              <a:gd name="connsiteY5" fmla="*/ 938622 h 1334609"/>
              <a:gd name="connsiteX6" fmla="*/ 745826 w 838410"/>
              <a:gd name="connsiteY6" fmla="*/ 1217460 h 1334609"/>
              <a:gd name="connsiteX7" fmla="*/ 380221 w 838410"/>
              <a:gd name="connsiteY7" fmla="*/ 1331953 h 1334609"/>
              <a:gd name="connsiteX8" fmla="*/ 177395 w 838410"/>
              <a:gd name="connsiteY8" fmla="*/ 1116726 h 1334609"/>
              <a:gd name="connsiteX9" fmla="*/ 94438 w 838410"/>
              <a:gd name="connsiteY9" fmla="*/ 538850 h 1334609"/>
              <a:gd name="connsiteX10" fmla="*/ 9475 w 838410"/>
              <a:gd name="connsiteY10" fmla="*/ 555454 h 1334609"/>
              <a:gd name="connsiteX0" fmla="*/ 8720 w 837655"/>
              <a:gd name="connsiteY0" fmla="*/ 555454 h 1334609"/>
              <a:gd name="connsiteX1" fmla="*/ 74950 w 837655"/>
              <a:gd name="connsiteY1" fmla="*/ 421428 h 1334609"/>
              <a:gd name="connsiteX2" fmla="*/ 112884 w 837655"/>
              <a:gd name="connsiteY2" fmla="*/ 141819 h 1334609"/>
              <a:gd name="connsiteX3" fmla="*/ 320668 w 837655"/>
              <a:gd name="connsiteY3" fmla="*/ 89 h 1334609"/>
              <a:gd name="connsiteX4" fmla="*/ 719446 w 837655"/>
              <a:gd name="connsiteY4" fmla="*/ 146016 h 1334609"/>
              <a:gd name="connsiteX5" fmla="*/ 837113 w 837655"/>
              <a:gd name="connsiteY5" fmla="*/ 938622 h 1334609"/>
              <a:gd name="connsiteX6" fmla="*/ 745071 w 837655"/>
              <a:gd name="connsiteY6" fmla="*/ 1217460 h 1334609"/>
              <a:gd name="connsiteX7" fmla="*/ 379466 w 837655"/>
              <a:gd name="connsiteY7" fmla="*/ 1331953 h 1334609"/>
              <a:gd name="connsiteX8" fmla="*/ 176640 w 837655"/>
              <a:gd name="connsiteY8" fmla="*/ 1116726 h 1334609"/>
              <a:gd name="connsiteX9" fmla="*/ 93683 w 837655"/>
              <a:gd name="connsiteY9" fmla="*/ 538850 h 1334609"/>
              <a:gd name="connsiteX10" fmla="*/ 8720 w 837655"/>
              <a:gd name="connsiteY10" fmla="*/ 555454 h 1334609"/>
              <a:gd name="connsiteX0" fmla="*/ 8720 w 837655"/>
              <a:gd name="connsiteY0" fmla="*/ 555454 h 1334609"/>
              <a:gd name="connsiteX1" fmla="*/ 74950 w 837655"/>
              <a:gd name="connsiteY1" fmla="*/ 421428 h 1334609"/>
              <a:gd name="connsiteX2" fmla="*/ 112884 w 837655"/>
              <a:gd name="connsiteY2" fmla="*/ 141819 h 1334609"/>
              <a:gd name="connsiteX3" fmla="*/ 320668 w 837655"/>
              <a:gd name="connsiteY3" fmla="*/ 89 h 1334609"/>
              <a:gd name="connsiteX4" fmla="*/ 719446 w 837655"/>
              <a:gd name="connsiteY4" fmla="*/ 146016 h 1334609"/>
              <a:gd name="connsiteX5" fmla="*/ 837113 w 837655"/>
              <a:gd name="connsiteY5" fmla="*/ 938622 h 1334609"/>
              <a:gd name="connsiteX6" fmla="*/ 745071 w 837655"/>
              <a:gd name="connsiteY6" fmla="*/ 1217460 h 1334609"/>
              <a:gd name="connsiteX7" fmla="*/ 379466 w 837655"/>
              <a:gd name="connsiteY7" fmla="*/ 1331953 h 1334609"/>
              <a:gd name="connsiteX8" fmla="*/ 176640 w 837655"/>
              <a:gd name="connsiteY8" fmla="*/ 1116726 h 1334609"/>
              <a:gd name="connsiteX9" fmla="*/ 93683 w 837655"/>
              <a:gd name="connsiteY9" fmla="*/ 538850 h 1334609"/>
              <a:gd name="connsiteX10" fmla="*/ 8720 w 837655"/>
              <a:gd name="connsiteY10" fmla="*/ 555454 h 1334609"/>
              <a:gd name="connsiteX0" fmla="*/ 8720 w 837655"/>
              <a:gd name="connsiteY0" fmla="*/ 555461 h 1334616"/>
              <a:gd name="connsiteX1" fmla="*/ 74950 w 837655"/>
              <a:gd name="connsiteY1" fmla="*/ 421435 h 1334616"/>
              <a:gd name="connsiteX2" fmla="*/ 112884 w 837655"/>
              <a:gd name="connsiteY2" fmla="*/ 141826 h 1334616"/>
              <a:gd name="connsiteX3" fmla="*/ 320668 w 837655"/>
              <a:gd name="connsiteY3" fmla="*/ 96 h 1334616"/>
              <a:gd name="connsiteX4" fmla="*/ 719446 w 837655"/>
              <a:gd name="connsiteY4" fmla="*/ 146023 h 1334616"/>
              <a:gd name="connsiteX5" fmla="*/ 837113 w 837655"/>
              <a:gd name="connsiteY5" fmla="*/ 938629 h 1334616"/>
              <a:gd name="connsiteX6" fmla="*/ 745071 w 837655"/>
              <a:gd name="connsiteY6" fmla="*/ 1217467 h 1334616"/>
              <a:gd name="connsiteX7" fmla="*/ 379466 w 837655"/>
              <a:gd name="connsiteY7" fmla="*/ 1331960 h 1334616"/>
              <a:gd name="connsiteX8" fmla="*/ 176640 w 837655"/>
              <a:gd name="connsiteY8" fmla="*/ 1116733 h 1334616"/>
              <a:gd name="connsiteX9" fmla="*/ 93683 w 837655"/>
              <a:gd name="connsiteY9" fmla="*/ 538857 h 1334616"/>
              <a:gd name="connsiteX10" fmla="*/ 8720 w 837655"/>
              <a:gd name="connsiteY10" fmla="*/ 555461 h 1334616"/>
              <a:gd name="connsiteX0" fmla="*/ 8720 w 837655"/>
              <a:gd name="connsiteY0" fmla="*/ 555385 h 1334540"/>
              <a:gd name="connsiteX1" fmla="*/ 74950 w 837655"/>
              <a:gd name="connsiteY1" fmla="*/ 421359 h 1334540"/>
              <a:gd name="connsiteX2" fmla="*/ 123563 w 837655"/>
              <a:gd name="connsiteY2" fmla="*/ 138195 h 1334540"/>
              <a:gd name="connsiteX3" fmla="*/ 320668 w 837655"/>
              <a:gd name="connsiteY3" fmla="*/ 20 h 1334540"/>
              <a:gd name="connsiteX4" fmla="*/ 719446 w 837655"/>
              <a:gd name="connsiteY4" fmla="*/ 145947 h 1334540"/>
              <a:gd name="connsiteX5" fmla="*/ 837113 w 837655"/>
              <a:gd name="connsiteY5" fmla="*/ 938553 h 1334540"/>
              <a:gd name="connsiteX6" fmla="*/ 745071 w 837655"/>
              <a:gd name="connsiteY6" fmla="*/ 1217391 h 1334540"/>
              <a:gd name="connsiteX7" fmla="*/ 379466 w 837655"/>
              <a:gd name="connsiteY7" fmla="*/ 1331884 h 1334540"/>
              <a:gd name="connsiteX8" fmla="*/ 176640 w 837655"/>
              <a:gd name="connsiteY8" fmla="*/ 1116657 h 1334540"/>
              <a:gd name="connsiteX9" fmla="*/ 93683 w 837655"/>
              <a:gd name="connsiteY9" fmla="*/ 538781 h 1334540"/>
              <a:gd name="connsiteX10" fmla="*/ 8720 w 837655"/>
              <a:gd name="connsiteY10" fmla="*/ 555385 h 1334540"/>
              <a:gd name="connsiteX0" fmla="*/ 8179 w 837114"/>
              <a:gd name="connsiteY0" fmla="*/ 555383 h 1334538"/>
              <a:gd name="connsiteX1" fmla="*/ 80640 w 837114"/>
              <a:gd name="connsiteY1" fmla="*/ 420336 h 1334538"/>
              <a:gd name="connsiteX2" fmla="*/ 123022 w 837114"/>
              <a:gd name="connsiteY2" fmla="*/ 138193 h 1334538"/>
              <a:gd name="connsiteX3" fmla="*/ 320127 w 837114"/>
              <a:gd name="connsiteY3" fmla="*/ 18 h 1334538"/>
              <a:gd name="connsiteX4" fmla="*/ 718905 w 837114"/>
              <a:gd name="connsiteY4" fmla="*/ 145945 h 1334538"/>
              <a:gd name="connsiteX5" fmla="*/ 836572 w 837114"/>
              <a:gd name="connsiteY5" fmla="*/ 938551 h 1334538"/>
              <a:gd name="connsiteX6" fmla="*/ 744530 w 837114"/>
              <a:gd name="connsiteY6" fmla="*/ 1217389 h 1334538"/>
              <a:gd name="connsiteX7" fmla="*/ 378925 w 837114"/>
              <a:gd name="connsiteY7" fmla="*/ 1331882 h 1334538"/>
              <a:gd name="connsiteX8" fmla="*/ 176099 w 837114"/>
              <a:gd name="connsiteY8" fmla="*/ 1116655 h 1334538"/>
              <a:gd name="connsiteX9" fmla="*/ 93142 w 837114"/>
              <a:gd name="connsiteY9" fmla="*/ 538779 h 1334538"/>
              <a:gd name="connsiteX10" fmla="*/ 8179 w 837114"/>
              <a:gd name="connsiteY10" fmla="*/ 555383 h 1334538"/>
              <a:gd name="connsiteX0" fmla="*/ 9690 w 838625"/>
              <a:gd name="connsiteY0" fmla="*/ 555383 h 1334538"/>
              <a:gd name="connsiteX1" fmla="*/ 82151 w 838625"/>
              <a:gd name="connsiteY1" fmla="*/ 420336 h 1334538"/>
              <a:gd name="connsiteX2" fmla="*/ 124533 w 838625"/>
              <a:gd name="connsiteY2" fmla="*/ 138193 h 1334538"/>
              <a:gd name="connsiteX3" fmla="*/ 321638 w 838625"/>
              <a:gd name="connsiteY3" fmla="*/ 18 h 1334538"/>
              <a:gd name="connsiteX4" fmla="*/ 720416 w 838625"/>
              <a:gd name="connsiteY4" fmla="*/ 145945 h 1334538"/>
              <a:gd name="connsiteX5" fmla="*/ 838083 w 838625"/>
              <a:gd name="connsiteY5" fmla="*/ 938551 h 1334538"/>
              <a:gd name="connsiteX6" fmla="*/ 746041 w 838625"/>
              <a:gd name="connsiteY6" fmla="*/ 1217389 h 1334538"/>
              <a:gd name="connsiteX7" fmla="*/ 380436 w 838625"/>
              <a:gd name="connsiteY7" fmla="*/ 1331882 h 1334538"/>
              <a:gd name="connsiteX8" fmla="*/ 177610 w 838625"/>
              <a:gd name="connsiteY8" fmla="*/ 1116655 h 1334538"/>
              <a:gd name="connsiteX9" fmla="*/ 94653 w 838625"/>
              <a:gd name="connsiteY9" fmla="*/ 538779 h 1334538"/>
              <a:gd name="connsiteX10" fmla="*/ 9690 w 838625"/>
              <a:gd name="connsiteY10" fmla="*/ 555383 h 1334538"/>
              <a:gd name="connsiteX0" fmla="*/ 9690 w 838625"/>
              <a:gd name="connsiteY0" fmla="*/ 561266 h 1340421"/>
              <a:gd name="connsiteX1" fmla="*/ 82151 w 838625"/>
              <a:gd name="connsiteY1" fmla="*/ 426219 h 1340421"/>
              <a:gd name="connsiteX2" fmla="*/ 124533 w 838625"/>
              <a:gd name="connsiteY2" fmla="*/ 144076 h 1340421"/>
              <a:gd name="connsiteX3" fmla="*/ 368592 w 838625"/>
              <a:gd name="connsiteY3" fmla="*/ 16 h 1340421"/>
              <a:gd name="connsiteX4" fmla="*/ 720416 w 838625"/>
              <a:gd name="connsiteY4" fmla="*/ 151828 h 1340421"/>
              <a:gd name="connsiteX5" fmla="*/ 838083 w 838625"/>
              <a:gd name="connsiteY5" fmla="*/ 944434 h 1340421"/>
              <a:gd name="connsiteX6" fmla="*/ 746041 w 838625"/>
              <a:gd name="connsiteY6" fmla="*/ 1223272 h 1340421"/>
              <a:gd name="connsiteX7" fmla="*/ 380436 w 838625"/>
              <a:gd name="connsiteY7" fmla="*/ 1337765 h 1340421"/>
              <a:gd name="connsiteX8" fmla="*/ 177610 w 838625"/>
              <a:gd name="connsiteY8" fmla="*/ 1122538 h 1340421"/>
              <a:gd name="connsiteX9" fmla="*/ 94653 w 838625"/>
              <a:gd name="connsiteY9" fmla="*/ 544662 h 1340421"/>
              <a:gd name="connsiteX10" fmla="*/ 9690 w 838625"/>
              <a:gd name="connsiteY10" fmla="*/ 561266 h 1340421"/>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597"/>
              <a:gd name="connsiteY0" fmla="*/ 561272 h 1338938"/>
              <a:gd name="connsiteX1" fmla="*/ 82151 w 838597"/>
              <a:gd name="connsiteY1" fmla="*/ 426225 h 1338938"/>
              <a:gd name="connsiteX2" fmla="*/ 132321 w 838597"/>
              <a:gd name="connsiteY2" fmla="*/ 142806 h 1338938"/>
              <a:gd name="connsiteX3" fmla="*/ 368592 w 838597"/>
              <a:gd name="connsiteY3" fmla="*/ 22 h 1338938"/>
              <a:gd name="connsiteX4" fmla="*/ 720416 w 838597"/>
              <a:gd name="connsiteY4" fmla="*/ 151834 h 1338938"/>
              <a:gd name="connsiteX5" fmla="*/ 838083 w 838597"/>
              <a:gd name="connsiteY5" fmla="*/ 944440 h 1338938"/>
              <a:gd name="connsiteX6" fmla="*/ 746041 w 838597"/>
              <a:gd name="connsiteY6" fmla="*/ 1223278 h 1338938"/>
              <a:gd name="connsiteX7" fmla="*/ 389782 w 838597"/>
              <a:gd name="connsiteY7" fmla="*/ 1336240 h 1338938"/>
              <a:gd name="connsiteX8" fmla="*/ 177610 w 838597"/>
              <a:gd name="connsiteY8" fmla="*/ 1122544 h 1338938"/>
              <a:gd name="connsiteX9" fmla="*/ 94653 w 838597"/>
              <a:gd name="connsiteY9" fmla="*/ 544668 h 1338938"/>
              <a:gd name="connsiteX10" fmla="*/ 9690 w 838597"/>
              <a:gd name="connsiteY10" fmla="*/ 561272 h 1338938"/>
              <a:gd name="connsiteX0" fmla="*/ 9690 w 838176"/>
              <a:gd name="connsiteY0" fmla="*/ 561272 h 1339740"/>
              <a:gd name="connsiteX1" fmla="*/ 82151 w 838176"/>
              <a:gd name="connsiteY1" fmla="*/ 426225 h 1339740"/>
              <a:gd name="connsiteX2" fmla="*/ 132321 w 838176"/>
              <a:gd name="connsiteY2" fmla="*/ 142806 h 1339740"/>
              <a:gd name="connsiteX3" fmla="*/ 368592 w 838176"/>
              <a:gd name="connsiteY3" fmla="*/ 22 h 1339740"/>
              <a:gd name="connsiteX4" fmla="*/ 720416 w 838176"/>
              <a:gd name="connsiteY4" fmla="*/ 151834 h 1339740"/>
              <a:gd name="connsiteX5" fmla="*/ 838083 w 838176"/>
              <a:gd name="connsiteY5" fmla="*/ 944440 h 1339740"/>
              <a:gd name="connsiteX6" fmla="*/ 732921 w 838176"/>
              <a:gd name="connsiteY6" fmla="*/ 1232650 h 1339740"/>
              <a:gd name="connsiteX7" fmla="*/ 389782 w 838176"/>
              <a:gd name="connsiteY7" fmla="*/ 1336240 h 1339740"/>
              <a:gd name="connsiteX8" fmla="*/ 177610 w 838176"/>
              <a:gd name="connsiteY8" fmla="*/ 1122544 h 1339740"/>
              <a:gd name="connsiteX9" fmla="*/ 94653 w 838176"/>
              <a:gd name="connsiteY9" fmla="*/ 544668 h 1339740"/>
              <a:gd name="connsiteX10" fmla="*/ 9690 w 838176"/>
              <a:gd name="connsiteY10" fmla="*/ 561272 h 1339740"/>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387"/>
              <a:gd name="connsiteX1" fmla="*/ 82151 w 838100"/>
              <a:gd name="connsiteY1" fmla="*/ 426225 h 1340387"/>
              <a:gd name="connsiteX2" fmla="*/ 132321 w 838100"/>
              <a:gd name="connsiteY2" fmla="*/ 142806 h 1340387"/>
              <a:gd name="connsiteX3" fmla="*/ 368592 w 838100"/>
              <a:gd name="connsiteY3" fmla="*/ 22 h 1340387"/>
              <a:gd name="connsiteX4" fmla="*/ 720416 w 838100"/>
              <a:gd name="connsiteY4" fmla="*/ 151834 h 1340387"/>
              <a:gd name="connsiteX5" fmla="*/ 838083 w 838100"/>
              <a:gd name="connsiteY5" fmla="*/ 944440 h 1340387"/>
              <a:gd name="connsiteX6" fmla="*/ 714454 w 838100"/>
              <a:gd name="connsiteY6" fmla="*/ 1237481 h 1340387"/>
              <a:gd name="connsiteX7" fmla="*/ 389782 w 838100"/>
              <a:gd name="connsiteY7" fmla="*/ 1336240 h 1340387"/>
              <a:gd name="connsiteX8" fmla="*/ 185174 w 838100"/>
              <a:gd name="connsiteY8" fmla="*/ 1119499 h 1340387"/>
              <a:gd name="connsiteX9" fmla="*/ 94653 w 838100"/>
              <a:gd name="connsiteY9" fmla="*/ 544668 h 1340387"/>
              <a:gd name="connsiteX10" fmla="*/ 9690 w 838100"/>
              <a:gd name="connsiteY10" fmla="*/ 561272 h 1340387"/>
              <a:gd name="connsiteX0" fmla="*/ 9690 w 838100"/>
              <a:gd name="connsiteY0" fmla="*/ 561272 h 1340387"/>
              <a:gd name="connsiteX1" fmla="*/ 82151 w 838100"/>
              <a:gd name="connsiteY1" fmla="*/ 426225 h 1340387"/>
              <a:gd name="connsiteX2" fmla="*/ 132321 w 838100"/>
              <a:gd name="connsiteY2" fmla="*/ 142806 h 1340387"/>
              <a:gd name="connsiteX3" fmla="*/ 368592 w 838100"/>
              <a:gd name="connsiteY3" fmla="*/ 22 h 1340387"/>
              <a:gd name="connsiteX4" fmla="*/ 720416 w 838100"/>
              <a:gd name="connsiteY4" fmla="*/ 151834 h 1340387"/>
              <a:gd name="connsiteX5" fmla="*/ 838083 w 838100"/>
              <a:gd name="connsiteY5" fmla="*/ 944440 h 1340387"/>
              <a:gd name="connsiteX6" fmla="*/ 714454 w 838100"/>
              <a:gd name="connsiteY6" fmla="*/ 1237481 h 1340387"/>
              <a:gd name="connsiteX7" fmla="*/ 389782 w 838100"/>
              <a:gd name="connsiteY7" fmla="*/ 1336240 h 1340387"/>
              <a:gd name="connsiteX8" fmla="*/ 185174 w 838100"/>
              <a:gd name="connsiteY8" fmla="*/ 1119499 h 1340387"/>
              <a:gd name="connsiteX9" fmla="*/ 94653 w 838100"/>
              <a:gd name="connsiteY9" fmla="*/ 544668 h 1340387"/>
              <a:gd name="connsiteX10" fmla="*/ 9690 w 838100"/>
              <a:gd name="connsiteY10" fmla="*/ 561272 h 1340387"/>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4653 w 838100"/>
              <a:gd name="connsiteY9" fmla="*/ 544668 h 1340441"/>
              <a:gd name="connsiteX10" fmla="*/ 9690 w 838100"/>
              <a:gd name="connsiteY10" fmla="*/ 561272 h 1340441"/>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9116 w 838100"/>
              <a:gd name="connsiteY9" fmla="*/ 554771 h 1340441"/>
              <a:gd name="connsiteX10" fmla="*/ 9690 w 838100"/>
              <a:gd name="connsiteY10" fmla="*/ 561272 h 1340441"/>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9116 w 838100"/>
              <a:gd name="connsiteY9" fmla="*/ 554771 h 1340441"/>
              <a:gd name="connsiteX10" fmla="*/ 9690 w 838100"/>
              <a:gd name="connsiteY10" fmla="*/ 561272 h 1340441"/>
              <a:gd name="connsiteX0" fmla="*/ 9264 w 837674"/>
              <a:gd name="connsiteY0" fmla="*/ 561273 h 1340442"/>
              <a:gd name="connsiteX1" fmla="*/ 85739 w 837674"/>
              <a:gd name="connsiteY1" fmla="*/ 432792 h 1340442"/>
              <a:gd name="connsiteX2" fmla="*/ 131895 w 837674"/>
              <a:gd name="connsiteY2" fmla="*/ 142807 h 1340442"/>
              <a:gd name="connsiteX3" fmla="*/ 368166 w 837674"/>
              <a:gd name="connsiteY3" fmla="*/ 23 h 1340442"/>
              <a:gd name="connsiteX4" fmla="*/ 719990 w 837674"/>
              <a:gd name="connsiteY4" fmla="*/ 151835 h 1340442"/>
              <a:gd name="connsiteX5" fmla="*/ 837657 w 837674"/>
              <a:gd name="connsiteY5" fmla="*/ 944441 h 1340442"/>
              <a:gd name="connsiteX6" fmla="*/ 714028 w 837674"/>
              <a:gd name="connsiteY6" fmla="*/ 1237482 h 1340442"/>
              <a:gd name="connsiteX7" fmla="*/ 389356 w 837674"/>
              <a:gd name="connsiteY7" fmla="*/ 1336241 h 1340442"/>
              <a:gd name="connsiteX8" fmla="*/ 190979 w 837674"/>
              <a:gd name="connsiteY8" fmla="*/ 1118479 h 1340442"/>
              <a:gd name="connsiteX9" fmla="*/ 98690 w 837674"/>
              <a:gd name="connsiteY9" fmla="*/ 554772 h 1340442"/>
              <a:gd name="connsiteX10" fmla="*/ 9264 w 837674"/>
              <a:gd name="connsiteY10" fmla="*/ 561273 h 1340442"/>
              <a:gd name="connsiteX0" fmla="*/ 9264 w 837674"/>
              <a:gd name="connsiteY0" fmla="*/ 561036 h 1340205"/>
              <a:gd name="connsiteX1" fmla="*/ 85739 w 837674"/>
              <a:gd name="connsiteY1" fmla="*/ 432555 h 1340205"/>
              <a:gd name="connsiteX2" fmla="*/ 131895 w 837674"/>
              <a:gd name="connsiteY2" fmla="*/ 142570 h 1340205"/>
              <a:gd name="connsiteX3" fmla="*/ 377737 w 837674"/>
              <a:gd name="connsiteY3" fmla="*/ 24 h 1340205"/>
              <a:gd name="connsiteX4" fmla="*/ 719990 w 837674"/>
              <a:gd name="connsiteY4" fmla="*/ 151598 h 1340205"/>
              <a:gd name="connsiteX5" fmla="*/ 837657 w 837674"/>
              <a:gd name="connsiteY5" fmla="*/ 944204 h 1340205"/>
              <a:gd name="connsiteX6" fmla="*/ 714028 w 837674"/>
              <a:gd name="connsiteY6" fmla="*/ 1237245 h 1340205"/>
              <a:gd name="connsiteX7" fmla="*/ 389356 w 837674"/>
              <a:gd name="connsiteY7" fmla="*/ 1336004 h 1340205"/>
              <a:gd name="connsiteX8" fmla="*/ 190979 w 837674"/>
              <a:gd name="connsiteY8" fmla="*/ 1118242 h 1340205"/>
              <a:gd name="connsiteX9" fmla="*/ 98690 w 837674"/>
              <a:gd name="connsiteY9" fmla="*/ 554535 h 1340205"/>
              <a:gd name="connsiteX10" fmla="*/ 9264 w 837674"/>
              <a:gd name="connsiteY10" fmla="*/ 561036 h 1340205"/>
              <a:gd name="connsiteX0" fmla="*/ 9264 w 837674"/>
              <a:gd name="connsiteY0" fmla="*/ 563179 h 1342348"/>
              <a:gd name="connsiteX1" fmla="*/ 85739 w 837674"/>
              <a:gd name="connsiteY1" fmla="*/ 434698 h 1342348"/>
              <a:gd name="connsiteX2" fmla="*/ 131895 w 837674"/>
              <a:gd name="connsiteY2" fmla="*/ 144713 h 1342348"/>
              <a:gd name="connsiteX3" fmla="*/ 377737 w 837674"/>
              <a:gd name="connsiteY3" fmla="*/ 2167 h 1342348"/>
              <a:gd name="connsiteX4" fmla="*/ 719990 w 837674"/>
              <a:gd name="connsiteY4" fmla="*/ 153741 h 1342348"/>
              <a:gd name="connsiteX5" fmla="*/ 837657 w 837674"/>
              <a:gd name="connsiteY5" fmla="*/ 946347 h 1342348"/>
              <a:gd name="connsiteX6" fmla="*/ 714028 w 837674"/>
              <a:gd name="connsiteY6" fmla="*/ 1239388 h 1342348"/>
              <a:gd name="connsiteX7" fmla="*/ 389356 w 837674"/>
              <a:gd name="connsiteY7" fmla="*/ 1338147 h 1342348"/>
              <a:gd name="connsiteX8" fmla="*/ 190979 w 837674"/>
              <a:gd name="connsiteY8" fmla="*/ 1120385 h 1342348"/>
              <a:gd name="connsiteX9" fmla="*/ 98690 w 837674"/>
              <a:gd name="connsiteY9" fmla="*/ 556678 h 1342348"/>
              <a:gd name="connsiteX10" fmla="*/ 9264 w 837674"/>
              <a:gd name="connsiteY10" fmla="*/ 563179 h 1342348"/>
              <a:gd name="connsiteX0" fmla="*/ 9264 w 837674"/>
              <a:gd name="connsiteY0" fmla="*/ 561106 h 1340275"/>
              <a:gd name="connsiteX1" fmla="*/ 85739 w 837674"/>
              <a:gd name="connsiteY1" fmla="*/ 432625 h 1340275"/>
              <a:gd name="connsiteX2" fmla="*/ 138784 w 837674"/>
              <a:gd name="connsiteY2" fmla="*/ 134289 h 1340275"/>
              <a:gd name="connsiteX3" fmla="*/ 377737 w 837674"/>
              <a:gd name="connsiteY3" fmla="*/ 94 h 1340275"/>
              <a:gd name="connsiteX4" fmla="*/ 719990 w 837674"/>
              <a:gd name="connsiteY4" fmla="*/ 151668 h 1340275"/>
              <a:gd name="connsiteX5" fmla="*/ 837657 w 837674"/>
              <a:gd name="connsiteY5" fmla="*/ 944274 h 1340275"/>
              <a:gd name="connsiteX6" fmla="*/ 714028 w 837674"/>
              <a:gd name="connsiteY6" fmla="*/ 1237315 h 1340275"/>
              <a:gd name="connsiteX7" fmla="*/ 389356 w 837674"/>
              <a:gd name="connsiteY7" fmla="*/ 1336074 h 1340275"/>
              <a:gd name="connsiteX8" fmla="*/ 190979 w 837674"/>
              <a:gd name="connsiteY8" fmla="*/ 1118312 h 1340275"/>
              <a:gd name="connsiteX9" fmla="*/ 98690 w 837674"/>
              <a:gd name="connsiteY9" fmla="*/ 554605 h 1340275"/>
              <a:gd name="connsiteX10" fmla="*/ 9264 w 837674"/>
              <a:gd name="connsiteY10" fmla="*/ 561106 h 1340275"/>
              <a:gd name="connsiteX0" fmla="*/ 9264 w 837674"/>
              <a:gd name="connsiteY0" fmla="*/ 561059 h 1340228"/>
              <a:gd name="connsiteX1" fmla="*/ 85739 w 837674"/>
              <a:gd name="connsiteY1" fmla="*/ 432578 h 1340228"/>
              <a:gd name="connsiteX2" fmla="*/ 142573 w 837674"/>
              <a:gd name="connsiteY2" fmla="*/ 139038 h 1340228"/>
              <a:gd name="connsiteX3" fmla="*/ 377737 w 837674"/>
              <a:gd name="connsiteY3" fmla="*/ 47 h 1340228"/>
              <a:gd name="connsiteX4" fmla="*/ 719990 w 837674"/>
              <a:gd name="connsiteY4" fmla="*/ 151621 h 1340228"/>
              <a:gd name="connsiteX5" fmla="*/ 837657 w 837674"/>
              <a:gd name="connsiteY5" fmla="*/ 944227 h 1340228"/>
              <a:gd name="connsiteX6" fmla="*/ 714028 w 837674"/>
              <a:gd name="connsiteY6" fmla="*/ 1237268 h 1340228"/>
              <a:gd name="connsiteX7" fmla="*/ 389356 w 837674"/>
              <a:gd name="connsiteY7" fmla="*/ 1336027 h 1340228"/>
              <a:gd name="connsiteX8" fmla="*/ 190979 w 837674"/>
              <a:gd name="connsiteY8" fmla="*/ 1118265 h 1340228"/>
              <a:gd name="connsiteX9" fmla="*/ 98690 w 837674"/>
              <a:gd name="connsiteY9" fmla="*/ 554558 h 1340228"/>
              <a:gd name="connsiteX10" fmla="*/ 9264 w 837674"/>
              <a:gd name="connsiteY10" fmla="*/ 561059 h 1340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37674" h="1340228">
                <a:moveTo>
                  <a:pt x="9264" y="561059"/>
                </a:moveTo>
                <a:cubicBezTo>
                  <a:pt x="-23312" y="593730"/>
                  <a:pt x="36711" y="472787"/>
                  <a:pt x="85739" y="432578"/>
                </a:cubicBezTo>
                <a:cubicBezTo>
                  <a:pt x="80658" y="362847"/>
                  <a:pt x="93907" y="211126"/>
                  <a:pt x="142573" y="139038"/>
                </a:cubicBezTo>
                <a:cubicBezTo>
                  <a:pt x="191239" y="66950"/>
                  <a:pt x="281501" y="-2050"/>
                  <a:pt x="377737" y="47"/>
                </a:cubicBezTo>
                <a:cubicBezTo>
                  <a:pt x="473973" y="2144"/>
                  <a:pt x="643337" y="-5742"/>
                  <a:pt x="719990" y="151621"/>
                </a:cubicBezTo>
                <a:cubicBezTo>
                  <a:pt x="796643" y="308984"/>
                  <a:pt x="838651" y="763286"/>
                  <a:pt x="837657" y="944227"/>
                </a:cubicBezTo>
                <a:cubicBezTo>
                  <a:pt x="836663" y="1125168"/>
                  <a:pt x="788745" y="1171968"/>
                  <a:pt x="714028" y="1237268"/>
                </a:cubicBezTo>
                <a:cubicBezTo>
                  <a:pt x="639311" y="1302568"/>
                  <a:pt x="476531" y="1355861"/>
                  <a:pt x="389356" y="1336027"/>
                </a:cubicBezTo>
                <a:cubicBezTo>
                  <a:pt x="302181" y="1316193"/>
                  <a:pt x="230371" y="1224871"/>
                  <a:pt x="190979" y="1118265"/>
                </a:cubicBezTo>
                <a:cubicBezTo>
                  <a:pt x="91511" y="819657"/>
                  <a:pt x="131486" y="610119"/>
                  <a:pt x="98690" y="554558"/>
                </a:cubicBezTo>
                <a:cubicBezTo>
                  <a:pt x="61556" y="528899"/>
                  <a:pt x="20789" y="549629"/>
                  <a:pt x="9264" y="561059"/>
                </a:cubicBezTo>
                <a:close/>
              </a:path>
            </a:pathLst>
          </a:custGeom>
          <a:noFill/>
          <a:ln w="19050" cap="flat">
            <a:solidFill>
              <a:schemeClr val="tx1"/>
            </a:solidFill>
            <a:prstDash val="solid"/>
            <a:miter/>
          </a:ln>
        </p:spPr>
        <p:txBody>
          <a:bodyPr rtlCol="0" anchor="ctr"/>
          <a:lstStyle/>
          <a:p>
            <a:endParaRPr lang="en-US">
              <a:ln>
                <a:solidFill>
                  <a:srgbClr val="000000"/>
                </a:solidFill>
              </a:ln>
              <a:solidFill>
                <a:srgbClr val="000000"/>
              </a:solidFill>
            </a:endParaRPr>
          </a:p>
        </p:txBody>
      </p:sp>
    </p:spTree>
    <p:extLst>
      <p:ext uri="{BB962C8B-B14F-4D97-AF65-F5344CB8AC3E}">
        <p14:creationId xmlns:p14="http://schemas.microsoft.com/office/powerpoint/2010/main" val="36860747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
            <a:extLst>
              <a:ext uri="{FF2B5EF4-FFF2-40B4-BE49-F238E27FC236}">
                <a16:creationId xmlns:a16="http://schemas.microsoft.com/office/drawing/2014/main" id="{513CB9C2-476E-24AA-79DA-0ABCFF7595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948" r="11957" b="-2"/>
          <a:stretch/>
        </p:blipFill>
        <p:spPr bwMode="auto">
          <a:xfrm>
            <a:off x="4561582" y="404592"/>
            <a:ext cx="7177672" cy="5810149"/>
          </a:xfrm>
          <a:custGeom>
            <a:avLst/>
            <a:gdLst/>
            <a:ahLst/>
            <a:cxnLst/>
            <a:rect l="l" t="t" r="r" b="b"/>
            <a:pathLst>
              <a:path w="7401982" h="6180550">
                <a:moveTo>
                  <a:pt x="468623" y="34"/>
                </a:moveTo>
                <a:cubicBezTo>
                  <a:pt x="635980" y="409"/>
                  <a:pt x="845682" y="3920"/>
                  <a:pt x="1032947" y="8815"/>
                </a:cubicBezTo>
                <a:lnTo>
                  <a:pt x="6362252" y="38273"/>
                </a:lnTo>
                <a:lnTo>
                  <a:pt x="7392971" y="78157"/>
                </a:lnTo>
                <a:cubicBezTo>
                  <a:pt x="7425268" y="2113988"/>
                  <a:pt x="7360673" y="4125596"/>
                  <a:pt x="7356636" y="6149315"/>
                </a:cubicBezTo>
                <a:lnTo>
                  <a:pt x="7156946" y="6148904"/>
                </a:lnTo>
                <a:lnTo>
                  <a:pt x="1149311" y="6180550"/>
                </a:lnTo>
                <a:cubicBezTo>
                  <a:pt x="670432" y="6151091"/>
                  <a:pt x="328375" y="6180551"/>
                  <a:pt x="0" y="6151091"/>
                </a:cubicBezTo>
                <a:cubicBezTo>
                  <a:pt x="20775" y="3685334"/>
                  <a:pt x="-22804" y="1383584"/>
                  <a:pt x="68412" y="126652"/>
                </a:cubicBezTo>
                <a:cubicBezTo>
                  <a:pt x="76255" y="-27768"/>
                  <a:pt x="69755" y="22759"/>
                  <a:pt x="227100" y="3120"/>
                </a:cubicBezTo>
                <a:cubicBezTo>
                  <a:pt x="283036" y="711"/>
                  <a:pt x="368207" y="-192"/>
                  <a:pt x="468623" y="34"/>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Freeform: Shape 17">
            <a:extLst>
              <a:ext uri="{FF2B5EF4-FFF2-40B4-BE49-F238E27FC236}">
                <a16:creationId xmlns:a16="http://schemas.microsoft.com/office/drawing/2014/main" id="{53975754-B125-4FFC-9140-F88A16E3D0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560726" y="398616"/>
            <a:ext cx="7177671" cy="5810148"/>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31470"/>
              <a:gd name="connsiteY0" fmla="*/ 6405352 h 6405386"/>
              <a:gd name="connsiteX1" fmla="*/ 6552830 w 7631470"/>
              <a:gd name="connsiteY1" fmla="*/ 6396252 h 6405386"/>
              <a:gd name="connsiteX2" fmla="*/ 987782 w 7631470"/>
              <a:gd name="connsiteY2" fmla="*/ 6365722 h 6405386"/>
              <a:gd name="connsiteX3" fmla="*/ 0 w 7631470"/>
              <a:gd name="connsiteY3" fmla="*/ 6336938 h 6405386"/>
              <a:gd name="connsiteX4" fmla="*/ 0 w 7631470"/>
              <a:gd name="connsiteY4" fmla="*/ 32372 h 6405386"/>
              <a:gd name="connsiteX5" fmla="*/ 157934 w 7631470"/>
              <a:gd name="connsiteY5" fmla="*/ 32797 h 6405386"/>
              <a:gd name="connsiteX6" fmla="*/ 6431319 w 7631470"/>
              <a:gd name="connsiteY6" fmla="*/ 0 h 6405386"/>
              <a:gd name="connsiteX7" fmla="*/ 7631470 w 7631470"/>
              <a:gd name="connsiteY7" fmla="*/ 30531 h 6405386"/>
              <a:gd name="connsiteX8" fmla="*/ 7560032 w 7631470"/>
              <a:gd name="connsiteY8" fmla="*/ 6274128 h 6405386"/>
              <a:gd name="connsiteX9" fmla="*/ 7394324 w 7631470"/>
              <a:gd name="connsiteY9" fmla="*/ 6402154 h 6405386"/>
              <a:gd name="connsiteX10" fmla="*/ 7142118 w 7631470"/>
              <a:gd name="connsiteY10" fmla="*/ 6405352 h 6405386"/>
              <a:gd name="connsiteX0" fmla="*/ 7154766 w 7644118"/>
              <a:gd name="connsiteY0" fmla="*/ 6405352 h 6405386"/>
              <a:gd name="connsiteX1" fmla="*/ 6565478 w 7644118"/>
              <a:gd name="connsiteY1" fmla="*/ 6396252 h 6405386"/>
              <a:gd name="connsiteX2" fmla="*/ 1000430 w 7644118"/>
              <a:gd name="connsiteY2" fmla="*/ 6365722 h 6405386"/>
              <a:gd name="connsiteX3" fmla="*/ 0 w 7644118"/>
              <a:gd name="connsiteY3" fmla="*/ 6324387 h 6405386"/>
              <a:gd name="connsiteX4" fmla="*/ 12648 w 7644118"/>
              <a:gd name="connsiteY4" fmla="*/ 32372 h 6405386"/>
              <a:gd name="connsiteX5" fmla="*/ 170582 w 7644118"/>
              <a:gd name="connsiteY5" fmla="*/ 32797 h 6405386"/>
              <a:gd name="connsiteX6" fmla="*/ 6443967 w 7644118"/>
              <a:gd name="connsiteY6" fmla="*/ 0 h 6405386"/>
              <a:gd name="connsiteX7" fmla="*/ 7644118 w 7644118"/>
              <a:gd name="connsiteY7" fmla="*/ 30531 h 6405386"/>
              <a:gd name="connsiteX8" fmla="*/ 7572680 w 7644118"/>
              <a:gd name="connsiteY8" fmla="*/ 6274128 h 6405386"/>
              <a:gd name="connsiteX9" fmla="*/ 7406972 w 7644118"/>
              <a:gd name="connsiteY9" fmla="*/ 6402154 h 6405386"/>
              <a:gd name="connsiteX10" fmla="*/ 7154766 w 7644118"/>
              <a:gd name="connsiteY10" fmla="*/ 6405352 h 6405386"/>
              <a:gd name="connsiteX0" fmla="*/ 7167747 w 7657099"/>
              <a:gd name="connsiteY0" fmla="*/ 6405352 h 6405386"/>
              <a:gd name="connsiteX1" fmla="*/ 6578459 w 7657099"/>
              <a:gd name="connsiteY1" fmla="*/ 6396252 h 6405386"/>
              <a:gd name="connsiteX2" fmla="*/ 1013411 w 7657099"/>
              <a:gd name="connsiteY2" fmla="*/ 6365722 h 6405386"/>
              <a:gd name="connsiteX3" fmla="*/ 12981 w 7657099"/>
              <a:gd name="connsiteY3" fmla="*/ 6324387 h 6405386"/>
              <a:gd name="connsiteX4" fmla="*/ 25629 w 7657099"/>
              <a:gd name="connsiteY4" fmla="*/ 32372 h 6405386"/>
              <a:gd name="connsiteX5" fmla="*/ 183563 w 7657099"/>
              <a:gd name="connsiteY5" fmla="*/ 32797 h 6405386"/>
              <a:gd name="connsiteX6" fmla="*/ 6456948 w 7657099"/>
              <a:gd name="connsiteY6" fmla="*/ 0 h 6405386"/>
              <a:gd name="connsiteX7" fmla="*/ 7657099 w 7657099"/>
              <a:gd name="connsiteY7" fmla="*/ 30531 h 6405386"/>
              <a:gd name="connsiteX8" fmla="*/ 7585661 w 7657099"/>
              <a:gd name="connsiteY8" fmla="*/ 6274128 h 6405386"/>
              <a:gd name="connsiteX9" fmla="*/ 7419953 w 7657099"/>
              <a:gd name="connsiteY9" fmla="*/ 6402154 h 6405386"/>
              <a:gd name="connsiteX10" fmla="*/ 7167747 w 7657099"/>
              <a:gd name="connsiteY10" fmla="*/ 6405352 h 6405386"/>
              <a:gd name="connsiteX0" fmla="*/ 7236700 w 7726052"/>
              <a:gd name="connsiteY0" fmla="*/ 6405352 h 6405386"/>
              <a:gd name="connsiteX1" fmla="*/ 6647412 w 7726052"/>
              <a:gd name="connsiteY1" fmla="*/ 6396252 h 6405386"/>
              <a:gd name="connsiteX2" fmla="*/ 1082364 w 7726052"/>
              <a:gd name="connsiteY2" fmla="*/ 6365722 h 6405386"/>
              <a:gd name="connsiteX3" fmla="*/ 6051 w 7726052"/>
              <a:gd name="connsiteY3" fmla="*/ 6324387 h 6405386"/>
              <a:gd name="connsiteX4" fmla="*/ 94582 w 7726052"/>
              <a:gd name="connsiteY4" fmla="*/ 32372 h 6405386"/>
              <a:gd name="connsiteX5" fmla="*/ 252516 w 7726052"/>
              <a:gd name="connsiteY5" fmla="*/ 32797 h 6405386"/>
              <a:gd name="connsiteX6" fmla="*/ 6525901 w 7726052"/>
              <a:gd name="connsiteY6" fmla="*/ 0 h 6405386"/>
              <a:gd name="connsiteX7" fmla="*/ 7726052 w 7726052"/>
              <a:gd name="connsiteY7" fmla="*/ 30531 h 6405386"/>
              <a:gd name="connsiteX8" fmla="*/ 7654614 w 7726052"/>
              <a:gd name="connsiteY8" fmla="*/ 6274128 h 6405386"/>
              <a:gd name="connsiteX9" fmla="*/ 7488906 w 7726052"/>
              <a:gd name="connsiteY9" fmla="*/ 6402154 h 6405386"/>
              <a:gd name="connsiteX10" fmla="*/ 7236700 w 7726052"/>
              <a:gd name="connsiteY10" fmla="*/ 6405352 h 6405386"/>
              <a:gd name="connsiteX0" fmla="*/ 7240058 w 7729410"/>
              <a:gd name="connsiteY0" fmla="*/ 6405352 h 6405386"/>
              <a:gd name="connsiteX1" fmla="*/ 6650770 w 7729410"/>
              <a:gd name="connsiteY1" fmla="*/ 6396252 h 6405386"/>
              <a:gd name="connsiteX2" fmla="*/ 1085722 w 7729410"/>
              <a:gd name="connsiteY2" fmla="*/ 6365722 h 6405386"/>
              <a:gd name="connsiteX3" fmla="*/ 9409 w 7729410"/>
              <a:gd name="connsiteY3" fmla="*/ 6324387 h 6405386"/>
              <a:gd name="connsiteX4" fmla="*/ 47351 w 7729410"/>
              <a:gd name="connsiteY4" fmla="*/ 32372 h 6405386"/>
              <a:gd name="connsiteX5" fmla="*/ 255874 w 7729410"/>
              <a:gd name="connsiteY5" fmla="*/ 32797 h 6405386"/>
              <a:gd name="connsiteX6" fmla="*/ 6529259 w 7729410"/>
              <a:gd name="connsiteY6" fmla="*/ 0 h 6405386"/>
              <a:gd name="connsiteX7" fmla="*/ 7729410 w 7729410"/>
              <a:gd name="connsiteY7" fmla="*/ 30531 h 6405386"/>
              <a:gd name="connsiteX8" fmla="*/ 7657972 w 7729410"/>
              <a:gd name="connsiteY8" fmla="*/ 6274128 h 6405386"/>
              <a:gd name="connsiteX9" fmla="*/ 7492264 w 7729410"/>
              <a:gd name="connsiteY9" fmla="*/ 6402154 h 6405386"/>
              <a:gd name="connsiteX10" fmla="*/ 7240058 w 7729410"/>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29410" h="6405386">
                <a:moveTo>
                  <a:pt x="7240058" y="6405352"/>
                </a:moveTo>
                <a:cubicBezTo>
                  <a:pt x="7065297" y="6404963"/>
                  <a:pt x="6846319" y="6401325"/>
                  <a:pt x="6650770" y="6396252"/>
                </a:cubicBezTo>
                <a:lnTo>
                  <a:pt x="1085722" y="6365722"/>
                </a:lnTo>
                <a:lnTo>
                  <a:pt x="9409" y="6324387"/>
                </a:lnTo>
                <a:cubicBezTo>
                  <a:pt x="-24317" y="4214496"/>
                  <a:pt x="43135" y="2129710"/>
                  <a:pt x="47351" y="32372"/>
                </a:cubicBezTo>
                <a:lnTo>
                  <a:pt x="255874" y="32797"/>
                </a:lnTo>
                <a:lnTo>
                  <a:pt x="6529259" y="0"/>
                </a:lnTo>
                <a:cubicBezTo>
                  <a:pt x="7029322" y="30531"/>
                  <a:pt x="7386510" y="-1"/>
                  <a:pt x="7729410" y="30531"/>
                </a:cubicBezTo>
                <a:cubicBezTo>
                  <a:pt x="7707716" y="2585987"/>
                  <a:pt x="7753223" y="4971471"/>
                  <a:pt x="7657972" y="6274128"/>
                </a:cubicBezTo>
                <a:cubicBezTo>
                  <a:pt x="7649782" y="6434165"/>
                  <a:pt x="7656570" y="6381800"/>
                  <a:pt x="7492264" y="6402154"/>
                </a:cubicBezTo>
                <a:cubicBezTo>
                  <a:pt x="7433854" y="6404650"/>
                  <a:pt x="7344915" y="6405586"/>
                  <a:pt x="7240058" y="6405352"/>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2C673667-46AA-4DF0-A85B-F7D6E52DB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539370" flipH="1" flipV="1">
            <a:off x="617882" y="494866"/>
            <a:ext cx="4036224" cy="2597228"/>
          </a:xfrm>
          <a:custGeom>
            <a:avLst/>
            <a:gdLst>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403600 w 3637280"/>
              <a:gd name="connsiteY39" fmla="*/ 3505200 h 4023360"/>
              <a:gd name="connsiteX40" fmla="*/ 3505200 w 3637280"/>
              <a:gd name="connsiteY40" fmla="*/ 3596640 h 4023360"/>
              <a:gd name="connsiteX41" fmla="*/ 3545840 w 3637280"/>
              <a:gd name="connsiteY41" fmla="*/ 3637280 h 4023360"/>
              <a:gd name="connsiteX42" fmla="*/ 3596640 w 3637280"/>
              <a:gd name="connsiteY42" fmla="*/ 3667760 h 4023360"/>
              <a:gd name="connsiteX43" fmla="*/ 3637280 w 3637280"/>
              <a:gd name="connsiteY43"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45840 w 3637280"/>
              <a:gd name="connsiteY40" fmla="*/ 3637280 h 4023360"/>
              <a:gd name="connsiteX41" fmla="*/ 3596640 w 3637280"/>
              <a:gd name="connsiteY41" fmla="*/ 3667760 h 4023360"/>
              <a:gd name="connsiteX42" fmla="*/ 3637280 w 3637280"/>
              <a:gd name="connsiteY42"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96640 w 3637280"/>
              <a:gd name="connsiteY40" fmla="*/ 3667760 h 4023360"/>
              <a:gd name="connsiteX41" fmla="*/ 3637280 w 3637280"/>
              <a:gd name="connsiteY41"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96640 w 3637280"/>
              <a:gd name="connsiteY40" fmla="*/ 366776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0" fmla="*/ 3637280 w 3820160"/>
              <a:gd name="connsiteY0" fmla="*/ 3352800 h 4023360"/>
              <a:gd name="connsiteX1" fmla="*/ 3606800 w 3820160"/>
              <a:gd name="connsiteY1" fmla="*/ 3403600 h 4023360"/>
              <a:gd name="connsiteX2" fmla="*/ 3556000 w 3820160"/>
              <a:gd name="connsiteY2" fmla="*/ 3474720 h 4023360"/>
              <a:gd name="connsiteX3" fmla="*/ 3535680 w 3820160"/>
              <a:gd name="connsiteY3" fmla="*/ 3505200 h 4023360"/>
              <a:gd name="connsiteX4" fmla="*/ 3515360 w 3820160"/>
              <a:gd name="connsiteY4" fmla="*/ 3525520 h 4023360"/>
              <a:gd name="connsiteX5" fmla="*/ 3474720 w 3820160"/>
              <a:gd name="connsiteY5" fmla="*/ 3576320 h 4023360"/>
              <a:gd name="connsiteX6" fmla="*/ 3230880 w 3820160"/>
              <a:gd name="connsiteY6" fmla="*/ 3749040 h 4023360"/>
              <a:gd name="connsiteX7" fmla="*/ 2763520 w 3820160"/>
              <a:gd name="connsiteY7" fmla="*/ 3931920 h 4023360"/>
              <a:gd name="connsiteX8" fmla="*/ 2407920 w 3820160"/>
              <a:gd name="connsiteY8" fmla="*/ 4013200 h 4023360"/>
              <a:gd name="connsiteX9" fmla="*/ 2204720 w 3820160"/>
              <a:gd name="connsiteY9" fmla="*/ 4023360 h 4023360"/>
              <a:gd name="connsiteX10" fmla="*/ 1869440 w 3820160"/>
              <a:gd name="connsiteY10" fmla="*/ 4013200 h 4023360"/>
              <a:gd name="connsiteX11" fmla="*/ 1483360 w 3820160"/>
              <a:gd name="connsiteY11" fmla="*/ 3942080 h 4023360"/>
              <a:gd name="connsiteX12" fmla="*/ 1259840 w 3820160"/>
              <a:gd name="connsiteY12" fmla="*/ 3870960 h 4023360"/>
              <a:gd name="connsiteX13" fmla="*/ 1056640 w 3820160"/>
              <a:gd name="connsiteY13" fmla="*/ 3779520 h 4023360"/>
              <a:gd name="connsiteX14" fmla="*/ 792480 w 3820160"/>
              <a:gd name="connsiteY14" fmla="*/ 3616960 h 4023360"/>
              <a:gd name="connsiteX15" fmla="*/ 355600 w 3820160"/>
              <a:gd name="connsiteY15" fmla="*/ 3017520 h 4023360"/>
              <a:gd name="connsiteX16" fmla="*/ 152400 w 3820160"/>
              <a:gd name="connsiteY16" fmla="*/ 2611120 h 4023360"/>
              <a:gd name="connsiteX17" fmla="*/ 30480 w 3820160"/>
              <a:gd name="connsiteY17" fmla="*/ 2204720 h 4023360"/>
              <a:gd name="connsiteX18" fmla="*/ 0 w 3820160"/>
              <a:gd name="connsiteY18" fmla="*/ 1981200 h 4023360"/>
              <a:gd name="connsiteX19" fmla="*/ 71120 w 3820160"/>
              <a:gd name="connsiteY19" fmla="*/ 1158240 h 4023360"/>
              <a:gd name="connsiteX20" fmla="*/ 132080 w 3820160"/>
              <a:gd name="connsiteY20" fmla="*/ 975360 h 4023360"/>
              <a:gd name="connsiteX21" fmla="*/ 294640 w 3820160"/>
              <a:gd name="connsiteY21" fmla="*/ 690880 h 4023360"/>
              <a:gd name="connsiteX22" fmla="*/ 751840 w 3820160"/>
              <a:gd name="connsiteY22" fmla="*/ 254000 h 4023360"/>
              <a:gd name="connsiteX23" fmla="*/ 1127760 w 3820160"/>
              <a:gd name="connsiteY23" fmla="*/ 71120 h 4023360"/>
              <a:gd name="connsiteX24" fmla="*/ 1432560 w 3820160"/>
              <a:gd name="connsiteY24" fmla="*/ 10160 h 4023360"/>
              <a:gd name="connsiteX25" fmla="*/ 1625600 w 3820160"/>
              <a:gd name="connsiteY25" fmla="*/ 0 h 4023360"/>
              <a:gd name="connsiteX26" fmla="*/ 2174240 w 3820160"/>
              <a:gd name="connsiteY26" fmla="*/ 20320 h 4023360"/>
              <a:gd name="connsiteX27" fmla="*/ 2407920 w 3820160"/>
              <a:gd name="connsiteY27" fmla="*/ 101600 h 4023360"/>
              <a:gd name="connsiteX28" fmla="*/ 2580640 w 3820160"/>
              <a:gd name="connsiteY28" fmla="*/ 223520 h 4023360"/>
              <a:gd name="connsiteX29" fmla="*/ 2794000 w 3820160"/>
              <a:gd name="connsiteY29" fmla="*/ 599440 h 4023360"/>
              <a:gd name="connsiteX30" fmla="*/ 2885440 w 3820160"/>
              <a:gd name="connsiteY30" fmla="*/ 853440 h 4023360"/>
              <a:gd name="connsiteX31" fmla="*/ 3007360 w 3820160"/>
              <a:gd name="connsiteY31" fmla="*/ 1361440 h 4023360"/>
              <a:gd name="connsiteX32" fmla="*/ 3078480 w 3820160"/>
              <a:gd name="connsiteY32" fmla="*/ 1899920 h 4023360"/>
              <a:gd name="connsiteX33" fmla="*/ 3078480 w 3820160"/>
              <a:gd name="connsiteY33" fmla="*/ 2570480 h 4023360"/>
              <a:gd name="connsiteX34" fmla="*/ 3037840 w 3820160"/>
              <a:gd name="connsiteY34" fmla="*/ 2844800 h 4023360"/>
              <a:gd name="connsiteX35" fmla="*/ 3017520 w 3820160"/>
              <a:gd name="connsiteY35" fmla="*/ 2926080 h 4023360"/>
              <a:gd name="connsiteX36" fmla="*/ 2997200 w 3820160"/>
              <a:gd name="connsiteY36" fmla="*/ 2966720 h 4023360"/>
              <a:gd name="connsiteX37" fmla="*/ 3068320 w 3820160"/>
              <a:gd name="connsiteY37" fmla="*/ 3098800 h 4023360"/>
              <a:gd name="connsiteX38" fmla="*/ 3108960 w 3820160"/>
              <a:gd name="connsiteY38" fmla="*/ 3169920 h 4023360"/>
              <a:gd name="connsiteX39" fmla="*/ 3820160 w 3820160"/>
              <a:gd name="connsiteY39" fmla="*/ 3078480 h 4023360"/>
              <a:gd name="connsiteX0" fmla="*/ 3606800 w 3820160"/>
              <a:gd name="connsiteY0" fmla="*/ 3403600 h 4023360"/>
              <a:gd name="connsiteX1" fmla="*/ 3556000 w 3820160"/>
              <a:gd name="connsiteY1" fmla="*/ 3474720 h 4023360"/>
              <a:gd name="connsiteX2" fmla="*/ 3535680 w 3820160"/>
              <a:gd name="connsiteY2" fmla="*/ 3505200 h 4023360"/>
              <a:gd name="connsiteX3" fmla="*/ 3515360 w 3820160"/>
              <a:gd name="connsiteY3" fmla="*/ 3525520 h 4023360"/>
              <a:gd name="connsiteX4" fmla="*/ 3474720 w 3820160"/>
              <a:gd name="connsiteY4" fmla="*/ 3576320 h 4023360"/>
              <a:gd name="connsiteX5" fmla="*/ 3230880 w 3820160"/>
              <a:gd name="connsiteY5" fmla="*/ 3749040 h 4023360"/>
              <a:gd name="connsiteX6" fmla="*/ 2763520 w 3820160"/>
              <a:gd name="connsiteY6" fmla="*/ 3931920 h 4023360"/>
              <a:gd name="connsiteX7" fmla="*/ 2407920 w 3820160"/>
              <a:gd name="connsiteY7" fmla="*/ 4013200 h 4023360"/>
              <a:gd name="connsiteX8" fmla="*/ 2204720 w 3820160"/>
              <a:gd name="connsiteY8" fmla="*/ 4023360 h 4023360"/>
              <a:gd name="connsiteX9" fmla="*/ 1869440 w 3820160"/>
              <a:gd name="connsiteY9" fmla="*/ 4013200 h 4023360"/>
              <a:gd name="connsiteX10" fmla="*/ 1483360 w 3820160"/>
              <a:gd name="connsiteY10" fmla="*/ 3942080 h 4023360"/>
              <a:gd name="connsiteX11" fmla="*/ 1259840 w 3820160"/>
              <a:gd name="connsiteY11" fmla="*/ 3870960 h 4023360"/>
              <a:gd name="connsiteX12" fmla="*/ 1056640 w 3820160"/>
              <a:gd name="connsiteY12" fmla="*/ 3779520 h 4023360"/>
              <a:gd name="connsiteX13" fmla="*/ 792480 w 3820160"/>
              <a:gd name="connsiteY13" fmla="*/ 3616960 h 4023360"/>
              <a:gd name="connsiteX14" fmla="*/ 355600 w 3820160"/>
              <a:gd name="connsiteY14" fmla="*/ 3017520 h 4023360"/>
              <a:gd name="connsiteX15" fmla="*/ 152400 w 3820160"/>
              <a:gd name="connsiteY15" fmla="*/ 2611120 h 4023360"/>
              <a:gd name="connsiteX16" fmla="*/ 30480 w 3820160"/>
              <a:gd name="connsiteY16" fmla="*/ 2204720 h 4023360"/>
              <a:gd name="connsiteX17" fmla="*/ 0 w 3820160"/>
              <a:gd name="connsiteY17" fmla="*/ 1981200 h 4023360"/>
              <a:gd name="connsiteX18" fmla="*/ 71120 w 3820160"/>
              <a:gd name="connsiteY18" fmla="*/ 1158240 h 4023360"/>
              <a:gd name="connsiteX19" fmla="*/ 132080 w 3820160"/>
              <a:gd name="connsiteY19" fmla="*/ 975360 h 4023360"/>
              <a:gd name="connsiteX20" fmla="*/ 294640 w 3820160"/>
              <a:gd name="connsiteY20" fmla="*/ 690880 h 4023360"/>
              <a:gd name="connsiteX21" fmla="*/ 751840 w 3820160"/>
              <a:gd name="connsiteY21" fmla="*/ 254000 h 4023360"/>
              <a:gd name="connsiteX22" fmla="*/ 1127760 w 3820160"/>
              <a:gd name="connsiteY22" fmla="*/ 71120 h 4023360"/>
              <a:gd name="connsiteX23" fmla="*/ 1432560 w 3820160"/>
              <a:gd name="connsiteY23" fmla="*/ 10160 h 4023360"/>
              <a:gd name="connsiteX24" fmla="*/ 1625600 w 3820160"/>
              <a:gd name="connsiteY24" fmla="*/ 0 h 4023360"/>
              <a:gd name="connsiteX25" fmla="*/ 2174240 w 3820160"/>
              <a:gd name="connsiteY25" fmla="*/ 20320 h 4023360"/>
              <a:gd name="connsiteX26" fmla="*/ 2407920 w 3820160"/>
              <a:gd name="connsiteY26" fmla="*/ 101600 h 4023360"/>
              <a:gd name="connsiteX27" fmla="*/ 2580640 w 3820160"/>
              <a:gd name="connsiteY27" fmla="*/ 223520 h 4023360"/>
              <a:gd name="connsiteX28" fmla="*/ 2794000 w 3820160"/>
              <a:gd name="connsiteY28" fmla="*/ 599440 h 4023360"/>
              <a:gd name="connsiteX29" fmla="*/ 2885440 w 3820160"/>
              <a:gd name="connsiteY29" fmla="*/ 853440 h 4023360"/>
              <a:gd name="connsiteX30" fmla="*/ 3007360 w 3820160"/>
              <a:gd name="connsiteY30" fmla="*/ 1361440 h 4023360"/>
              <a:gd name="connsiteX31" fmla="*/ 3078480 w 3820160"/>
              <a:gd name="connsiteY31" fmla="*/ 1899920 h 4023360"/>
              <a:gd name="connsiteX32" fmla="*/ 3078480 w 3820160"/>
              <a:gd name="connsiteY32" fmla="*/ 2570480 h 4023360"/>
              <a:gd name="connsiteX33" fmla="*/ 3037840 w 3820160"/>
              <a:gd name="connsiteY33" fmla="*/ 2844800 h 4023360"/>
              <a:gd name="connsiteX34" fmla="*/ 3017520 w 3820160"/>
              <a:gd name="connsiteY34" fmla="*/ 2926080 h 4023360"/>
              <a:gd name="connsiteX35" fmla="*/ 2997200 w 3820160"/>
              <a:gd name="connsiteY35" fmla="*/ 2966720 h 4023360"/>
              <a:gd name="connsiteX36" fmla="*/ 3068320 w 3820160"/>
              <a:gd name="connsiteY36" fmla="*/ 3098800 h 4023360"/>
              <a:gd name="connsiteX37" fmla="*/ 3108960 w 3820160"/>
              <a:gd name="connsiteY37" fmla="*/ 3169920 h 4023360"/>
              <a:gd name="connsiteX38" fmla="*/ 3820160 w 3820160"/>
              <a:gd name="connsiteY38" fmla="*/ 3078480 h 4023360"/>
              <a:gd name="connsiteX0" fmla="*/ 3556000 w 3820160"/>
              <a:gd name="connsiteY0" fmla="*/ 3474720 h 4023360"/>
              <a:gd name="connsiteX1" fmla="*/ 3535680 w 3820160"/>
              <a:gd name="connsiteY1" fmla="*/ 3505200 h 4023360"/>
              <a:gd name="connsiteX2" fmla="*/ 3515360 w 3820160"/>
              <a:gd name="connsiteY2" fmla="*/ 3525520 h 4023360"/>
              <a:gd name="connsiteX3" fmla="*/ 3474720 w 3820160"/>
              <a:gd name="connsiteY3" fmla="*/ 3576320 h 4023360"/>
              <a:gd name="connsiteX4" fmla="*/ 3230880 w 3820160"/>
              <a:gd name="connsiteY4" fmla="*/ 3749040 h 4023360"/>
              <a:gd name="connsiteX5" fmla="*/ 2763520 w 3820160"/>
              <a:gd name="connsiteY5" fmla="*/ 3931920 h 4023360"/>
              <a:gd name="connsiteX6" fmla="*/ 2407920 w 3820160"/>
              <a:gd name="connsiteY6" fmla="*/ 4013200 h 4023360"/>
              <a:gd name="connsiteX7" fmla="*/ 2204720 w 3820160"/>
              <a:gd name="connsiteY7" fmla="*/ 4023360 h 4023360"/>
              <a:gd name="connsiteX8" fmla="*/ 1869440 w 3820160"/>
              <a:gd name="connsiteY8" fmla="*/ 4013200 h 4023360"/>
              <a:gd name="connsiteX9" fmla="*/ 1483360 w 3820160"/>
              <a:gd name="connsiteY9" fmla="*/ 3942080 h 4023360"/>
              <a:gd name="connsiteX10" fmla="*/ 1259840 w 3820160"/>
              <a:gd name="connsiteY10" fmla="*/ 3870960 h 4023360"/>
              <a:gd name="connsiteX11" fmla="*/ 1056640 w 3820160"/>
              <a:gd name="connsiteY11" fmla="*/ 3779520 h 4023360"/>
              <a:gd name="connsiteX12" fmla="*/ 792480 w 3820160"/>
              <a:gd name="connsiteY12" fmla="*/ 3616960 h 4023360"/>
              <a:gd name="connsiteX13" fmla="*/ 355600 w 3820160"/>
              <a:gd name="connsiteY13" fmla="*/ 3017520 h 4023360"/>
              <a:gd name="connsiteX14" fmla="*/ 152400 w 3820160"/>
              <a:gd name="connsiteY14" fmla="*/ 2611120 h 4023360"/>
              <a:gd name="connsiteX15" fmla="*/ 30480 w 3820160"/>
              <a:gd name="connsiteY15" fmla="*/ 2204720 h 4023360"/>
              <a:gd name="connsiteX16" fmla="*/ 0 w 3820160"/>
              <a:gd name="connsiteY16" fmla="*/ 1981200 h 4023360"/>
              <a:gd name="connsiteX17" fmla="*/ 71120 w 3820160"/>
              <a:gd name="connsiteY17" fmla="*/ 1158240 h 4023360"/>
              <a:gd name="connsiteX18" fmla="*/ 132080 w 3820160"/>
              <a:gd name="connsiteY18" fmla="*/ 975360 h 4023360"/>
              <a:gd name="connsiteX19" fmla="*/ 294640 w 3820160"/>
              <a:gd name="connsiteY19" fmla="*/ 690880 h 4023360"/>
              <a:gd name="connsiteX20" fmla="*/ 751840 w 3820160"/>
              <a:gd name="connsiteY20" fmla="*/ 254000 h 4023360"/>
              <a:gd name="connsiteX21" fmla="*/ 1127760 w 3820160"/>
              <a:gd name="connsiteY21" fmla="*/ 71120 h 4023360"/>
              <a:gd name="connsiteX22" fmla="*/ 1432560 w 3820160"/>
              <a:gd name="connsiteY22" fmla="*/ 10160 h 4023360"/>
              <a:gd name="connsiteX23" fmla="*/ 1625600 w 3820160"/>
              <a:gd name="connsiteY23" fmla="*/ 0 h 4023360"/>
              <a:gd name="connsiteX24" fmla="*/ 2174240 w 3820160"/>
              <a:gd name="connsiteY24" fmla="*/ 20320 h 4023360"/>
              <a:gd name="connsiteX25" fmla="*/ 2407920 w 3820160"/>
              <a:gd name="connsiteY25" fmla="*/ 101600 h 4023360"/>
              <a:gd name="connsiteX26" fmla="*/ 2580640 w 3820160"/>
              <a:gd name="connsiteY26" fmla="*/ 223520 h 4023360"/>
              <a:gd name="connsiteX27" fmla="*/ 2794000 w 3820160"/>
              <a:gd name="connsiteY27" fmla="*/ 599440 h 4023360"/>
              <a:gd name="connsiteX28" fmla="*/ 2885440 w 3820160"/>
              <a:gd name="connsiteY28" fmla="*/ 853440 h 4023360"/>
              <a:gd name="connsiteX29" fmla="*/ 3007360 w 3820160"/>
              <a:gd name="connsiteY29" fmla="*/ 1361440 h 4023360"/>
              <a:gd name="connsiteX30" fmla="*/ 3078480 w 3820160"/>
              <a:gd name="connsiteY30" fmla="*/ 1899920 h 4023360"/>
              <a:gd name="connsiteX31" fmla="*/ 3078480 w 3820160"/>
              <a:gd name="connsiteY31" fmla="*/ 2570480 h 4023360"/>
              <a:gd name="connsiteX32" fmla="*/ 3037840 w 3820160"/>
              <a:gd name="connsiteY32" fmla="*/ 2844800 h 4023360"/>
              <a:gd name="connsiteX33" fmla="*/ 3017520 w 3820160"/>
              <a:gd name="connsiteY33" fmla="*/ 2926080 h 4023360"/>
              <a:gd name="connsiteX34" fmla="*/ 2997200 w 3820160"/>
              <a:gd name="connsiteY34" fmla="*/ 2966720 h 4023360"/>
              <a:gd name="connsiteX35" fmla="*/ 3068320 w 3820160"/>
              <a:gd name="connsiteY35" fmla="*/ 3098800 h 4023360"/>
              <a:gd name="connsiteX36" fmla="*/ 3108960 w 3820160"/>
              <a:gd name="connsiteY36" fmla="*/ 3169920 h 4023360"/>
              <a:gd name="connsiteX37" fmla="*/ 3820160 w 3820160"/>
              <a:gd name="connsiteY37" fmla="*/ 3078480 h 4023360"/>
              <a:gd name="connsiteX0" fmla="*/ 3535680 w 3820160"/>
              <a:gd name="connsiteY0" fmla="*/ 3505200 h 4023360"/>
              <a:gd name="connsiteX1" fmla="*/ 3515360 w 3820160"/>
              <a:gd name="connsiteY1" fmla="*/ 3525520 h 4023360"/>
              <a:gd name="connsiteX2" fmla="*/ 3474720 w 3820160"/>
              <a:gd name="connsiteY2" fmla="*/ 3576320 h 4023360"/>
              <a:gd name="connsiteX3" fmla="*/ 3230880 w 3820160"/>
              <a:gd name="connsiteY3" fmla="*/ 3749040 h 4023360"/>
              <a:gd name="connsiteX4" fmla="*/ 2763520 w 3820160"/>
              <a:gd name="connsiteY4" fmla="*/ 3931920 h 4023360"/>
              <a:gd name="connsiteX5" fmla="*/ 2407920 w 3820160"/>
              <a:gd name="connsiteY5" fmla="*/ 4013200 h 4023360"/>
              <a:gd name="connsiteX6" fmla="*/ 2204720 w 3820160"/>
              <a:gd name="connsiteY6" fmla="*/ 4023360 h 4023360"/>
              <a:gd name="connsiteX7" fmla="*/ 1869440 w 3820160"/>
              <a:gd name="connsiteY7" fmla="*/ 4013200 h 4023360"/>
              <a:gd name="connsiteX8" fmla="*/ 1483360 w 3820160"/>
              <a:gd name="connsiteY8" fmla="*/ 3942080 h 4023360"/>
              <a:gd name="connsiteX9" fmla="*/ 1259840 w 3820160"/>
              <a:gd name="connsiteY9" fmla="*/ 3870960 h 4023360"/>
              <a:gd name="connsiteX10" fmla="*/ 1056640 w 3820160"/>
              <a:gd name="connsiteY10" fmla="*/ 3779520 h 4023360"/>
              <a:gd name="connsiteX11" fmla="*/ 792480 w 3820160"/>
              <a:gd name="connsiteY11" fmla="*/ 3616960 h 4023360"/>
              <a:gd name="connsiteX12" fmla="*/ 355600 w 3820160"/>
              <a:gd name="connsiteY12" fmla="*/ 3017520 h 4023360"/>
              <a:gd name="connsiteX13" fmla="*/ 152400 w 3820160"/>
              <a:gd name="connsiteY13" fmla="*/ 2611120 h 4023360"/>
              <a:gd name="connsiteX14" fmla="*/ 30480 w 3820160"/>
              <a:gd name="connsiteY14" fmla="*/ 2204720 h 4023360"/>
              <a:gd name="connsiteX15" fmla="*/ 0 w 3820160"/>
              <a:gd name="connsiteY15" fmla="*/ 1981200 h 4023360"/>
              <a:gd name="connsiteX16" fmla="*/ 71120 w 3820160"/>
              <a:gd name="connsiteY16" fmla="*/ 1158240 h 4023360"/>
              <a:gd name="connsiteX17" fmla="*/ 132080 w 3820160"/>
              <a:gd name="connsiteY17" fmla="*/ 975360 h 4023360"/>
              <a:gd name="connsiteX18" fmla="*/ 294640 w 3820160"/>
              <a:gd name="connsiteY18" fmla="*/ 690880 h 4023360"/>
              <a:gd name="connsiteX19" fmla="*/ 751840 w 3820160"/>
              <a:gd name="connsiteY19" fmla="*/ 254000 h 4023360"/>
              <a:gd name="connsiteX20" fmla="*/ 1127760 w 3820160"/>
              <a:gd name="connsiteY20" fmla="*/ 71120 h 4023360"/>
              <a:gd name="connsiteX21" fmla="*/ 1432560 w 3820160"/>
              <a:gd name="connsiteY21" fmla="*/ 10160 h 4023360"/>
              <a:gd name="connsiteX22" fmla="*/ 1625600 w 3820160"/>
              <a:gd name="connsiteY22" fmla="*/ 0 h 4023360"/>
              <a:gd name="connsiteX23" fmla="*/ 2174240 w 3820160"/>
              <a:gd name="connsiteY23" fmla="*/ 20320 h 4023360"/>
              <a:gd name="connsiteX24" fmla="*/ 2407920 w 3820160"/>
              <a:gd name="connsiteY24" fmla="*/ 101600 h 4023360"/>
              <a:gd name="connsiteX25" fmla="*/ 2580640 w 3820160"/>
              <a:gd name="connsiteY25" fmla="*/ 223520 h 4023360"/>
              <a:gd name="connsiteX26" fmla="*/ 2794000 w 3820160"/>
              <a:gd name="connsiteY26" fmla="*/ 599440 h 4023360"/>
              <a:gd name="connsiteX27" fmla="*/ 2885440 w 3820160"/>
              <a:gd name="connsiteY27" fmla="*/ 853440 h 4023360"/>
              <a:gd name="connsiteX28" fmla="*/ 3007360 w 3820160"/>
              <a:gd name="connsiteY28" fmla="*/ 1361440 h 4023360"/>
              <a:gd name="connsiteX29" fmla="*/ 3078480 w 3820160"/>
              <a:gd name="connsiteY29" fmla="*/ 1899920 h 4023360"/>
              <a:gd name="connsiteX30" fmla="*/ 3078480 w 3820160"/>
              <a:gd name="connsiteY30" fmla="*/ 2570480 h 4023360"/>
              <a:gd name="connsiteX31" fmla="*/ 3037840 w 3820160"/>
              <a:gd name="connsiteY31" fmla="*/ 2844800 h 4023360"/>
              <a:gd name="connsiteX32" fmla="*/ 3017520 w 3820160"/>
              <a:gd name="connsiteY32" fmla="*/ 2926080 h 4023360"/>
              <a:gd name="connsiteX33" fmla="*/ 2997200 w 3820160"/>
              <a:gd name="connsiteY33" fmla="*/ 2966720 h 4023360"/>
              <a:gd name="connsiteX34" fmla="*/ 3068320 w 3820160"/>
              <a:gd name="connsiteY34" fmla="*/ 3098800 h 4023360"/>
              <a:gd name="connsiteX35" fmla="*/ 3108960 w 3820160"/>
              <a:gd name="connsiteY35" fmla="*/ 3169920 h 4023360"/>
              <a:gd name="connsiteX36" fmla="*/ 3820160 w 3820160"/>
              <a:gd name="connsiteY36" fmla="*/ 3078480 h 4023360"/>
              <a:gd name="connsiteX0" fmla="*/ 3535680 w 3820160"/>
              <a:gd name="connsiteY0" fmla="*/ 3505200 h 4023360"/>
              <a:gd name="connsiteX1" fmla="*/ 3474720 w 3820160"/>
              <a:gd name="connsiteY1" fmla="*/ 3576320 h 4023360"/>
              <a:gd name="connsiteX2" fmla="*/ 3230880 w 3820160"/>
              <a:gd name="connsiteY2" fmla="*/ 3749040 h 4023360"/>
              <a:gd name="connsiteX3" fmla="*/ 2763520 w 3820160"/>
              <a:gd name="connsiteY3" fmla="*/ 3931920 h 4023360"/>
              <a:gd name="connsiteX4" fmla="*/ 2407920 w 3820160"/>
              <a:gd name="connsiteY4" fmla="*/ 4013200 h 4023360"/>
              <a:gd name="connsiteX5" fmla="*/ 2204720 w 3820160"/>
              <a:gd name="connsiteY5" fmla="*/ 4023360 h 4023360"/>
              <a:gd name="connsiteX6" fmla="*/ 1869440 w 3820160"/>
              <a:gd name="connsiteY6" fmla="*/ 4013200 h 4023360"/>
              <a:gd name="connsiteX7" fmla="*/ 1483360 w 3820160"/>
              <a:gd name="connsiteY7" fmla="*/ 3942080 h 4023360"/>
              <a:gd name="connsiteX8" fmla="*/ 1259840 w 3820160"/>
              <a:gd name="connsiteY8" fmla="*/ 3870960 h 4023360"/>
              <a:gd name="connsiteX9" fmla="*/ 1056640 w 3820160"/>
              <a:gd name="connsiteY9" fmla="*/ 3779520 h 4023360"/>
              <a:gd name="connsiteX10" fmla="*/ 792480 w 3820160"/>
              <a:gd name="connsiteY10" fmla="*/ 3616960 h 4023360"/>
              <a:gd name="connsiteX11" fmla="*/ 355600 w 3820160"/>
              <a:gd name="connsiteY11" fmla="*/ 3017520 h 4023360"/>
              <a:gd name="connsiteX12" fmla="*/ 152400 w 3820160"/>
              <a:gd name="connsiteY12" fmla="*/ 2611120 h 4023360"/>
              <a:gd name="connsiteX13" fmla="*/ 30480 w 3820160"/>
              <a:gd name="connsiteY13" fmla="*/ 2204720 h 4023360"/>
              <a:gd name="connsiteX14" fmla="*/ 0 w 3820160"/>
              <a:gd name="connsiteY14" fmla="*/ 1981200 h 4023360"/>
              <a:gd name="connsiteX15" fmla="*/ 71120 w 3820160"/>
              <a:gd name="connsiteY15" fmla="*/ 1158240 h 4023360"/>
              <a:gd name="connsiteX16" fmla="*/ 132080 w 3820160"/>
              <a:gd name="connsiteY16" fmla="*/ 975360 h 4023360"/>
              <a:gd name="connsiteX17" fmla="*/ 294640 w 3820160"/>
              <a:gd name="connsiteY17" fmla="*/ 690880 h 4023360"/>
              <a:gd name="connsiteX18" fmla="*/ 751840 w 3820160"/>
              <a:gd name="connsiteY18" fmla="*/ 254000 h 4023360"/>
              <a:gd name="connsiteX19" fmla="*/ 1127760 w 3820160"/>
              <a:gd name="connsiteY19" fmla="*/ 71120 h 4023360"/>
              <a:gd name="connsiteX20" fmla="*/ 1432560 w 3820160"/>
              <a:gd name="connsiteY20" fmla="*/ 10160 h 4023360"/>
              <a:gd name="connsiteX21" fmla="*/ 1625600 w 3820160"/>
              <a:gd name="connsiteY21" fmla="*/ 0 h 4023360"/>
              <a:gd name="connsiteX22" fmla="*/ 2174240 w 3820160"/>
              <a:gd name="connsiteY22" fmla="*/ 20320 h 4023360"/>
              <a:gd name="connsiteX23" fmla="*/ 2407920 w 3820160"/>
              <a:gd name="connsiteY23" fmla="*/ 101600 h 4023360"/>
              <a:gd name="connsiteX24" fmla="*/ 2580640 w 3820160"/>
              <a:gd name="connsiteY24" fmla="*/ 223520 h 4023360"/>
              <a:gd name="connsiteX25" fmla="*/ 2794000 w 3820160"/>
              <a:gd name="connsiteY25" fmla="*/ 599440 h 4023360"/>
              <a:gd name="connsiteX26" fmla="*/ 2885440 w 3820160"/>
              <a:gd name="connsiteY26" fmla="*/ 853440 h 4023360"/>
              <a:gd name="connsiteX27" fmla="*/ 3007360 w 3820160"/>
              <a:gd name="connsiteY27" fmla="*/ 1361440 h 4023360"/>
              <a:gd name="connsiteX28" fmla="*/ 3078480 w 3820160"/>
              <a:gd name="connsiteY28" fmla="*/ 1899920 h 4023360"/>
              <a:gd name="connsiteX29" fmla="*/ 3078480 w 3820160"/>
              <a:gd name="connsiteY29" fmla="*/ 2570480 h 4023360"/>
              <a:gd name="connsiteX30" fmla="*/ 3037840 w 3820160"/>
              <a:gd name="connsiteY30" fmla="*/ 2844800 h 4023360"/>
              <a:gd name="connsiteX31" fmla="*/ 3017520 w 3820160"/>
              <a:gd name="connsiteY31" fmla="*/ 2926080 h 4023360"/>
              <a:gd name="connsiteX32" fmla="*/ 2997200 w 3820160"/>
              <a:gd name="connsiteY32" fmla="*/ 2966720 h 4023360"/>
              <a:gd name="connsiteX33" fmla="*/ 3068320 w 3820160"/>
              <a:gd name="connsiteY33" fmla="*/ 3098800 h 4023360"/>
              <a:gd name="connsiteX34" fmla="*/ 3108960 w 3820160"/>
              <a:gd name="connsiteY34" fmla="*/ 3169920 h 4023360"/>
              <a:gd name="connsiteX35" fmla="*/ 3820160 w 3820160"/>
              <a:gd name="connsiteY35" fmla="*/ 3078480 h 4023360"/>
              <a:gd name="connsiteX0" fmla="*/ 3810000 w 3820160"/>
              <a:gd name="connsiteY0" fmla="*/ 3271520 h 4023360"/>
              <a:gd name="connsiteX1" fmla="*/ 3474720 w 3820160"/>
              <a:gd name="connsiteY1" fmla="*/ 3576320 h 4023360"/>
              <a:gd name="connsiteX2" fmla="*/ 3230880 w 3820160"/>
              <a:gd name="connsiteY2" fmla="*/ 3749040 h 4023360"/>
              <a:gd name="connsiteX3" fmla="*/ 2763520 w 3820160"/>
              <a:gd name="connsiteY3" fmla="*/ 3931920 h 4023360"/>
              <a:gd name="connsiteX4" fmla="*/ 2407920 w 3820160"/>
              <a:gd name="connsiteY4" fmla="*/ 4013200 h 4023360"/>
              <a:gd name="connsiteX5" fmla="*/ 2204720 w 3820160"/>
              <a:gd name="connsiteY5" fmla="*/ 4023360 h 4023360"/>
              <a:gd name="connsiteX6" fmla="*/ 1869440 w 3820160"/>
              <a:gd name="connsiteY6" fmla="*/ 4013200 h 4023360"/>
              <a:gd name="connsiteX7" fmla="*/ 1483360 w 3820160"/>
              <a:gd name="connsiteY7" fmla="*/ 3942080 h 4023360"/>
              <a:gd name="connsiteX8" fmla="*/ 1259840 w 3820160"/>
              <a:gd name="connsiteY8" fmla="*/ 3870960 h 4023360"/>
              <a:gd name="connsiteX9" fmla="*/ 1056640 w 3820160"/>
              <a:gd name="connsiteY9" fmla="*/ 3779520 h 4023360"/>
              <a:gd name="connsiteX10" fmla="*/ 792480 w 3820160"/>
              <a:gd name="connsiteY10" fmla="*/ 3616960 h 4023360"/>
              <a:gd name="connsiteX11" fmla="*/ 355600 w 3820160"/>
              <a:gd name="connsiteY11" fmla="*/ 3017520 h 4023360"/>
              <a:gd name="connsiteX12" fmla="*/ 152400 w 3820160"/>
              <a:gd name="connsiteY12" fmla="*/ 2611120 h 4023360"/>
              <a:gd name="connsiteX13" fmla="*/ 30480 w 3820160"/>
              <a:gd name="connsiteY13" fmla="*/ 2204720 h 4023360"/>
              <a:gd name="connsiteX14" fmla="*/ 0 w 3820160"/>
              <a:gd name="connsiteY14" fmla="*/ 1981200 h 4023360"/>
              <a:gd name="connsiteX15" fmla="*/ 71120 w 3820160"/>
              <a:gd name="connsiteY15" fmla="*/ 1158240 h 4023360"/>
              <a:gd name="connsiteX16" fmla="*/ 132080 w 3820160"/>
              <a:gd name="connsiteY16" fmla="*/ 975360 h 4023360"/>
              <a:gd name="connsiteX17" fmla="*/ 294640 w 3820160"/>
              <a:gd name="connsiteY17" fmla="*/ 690880 h 4023360"/>
              <a:gd name="connsiteX18" fmla="*/ 751840 w 3820160"/>
              <a:gd name="connsiteY18" fmla="*/ 254000 h 4023360"/>
              <a:gd name="connsiteX19" fmla="*/ 1127760 w 3820160"/>
              <a:gd name="connsiteY19" fmla="*/ 71120 h 4023360"/>
              <a:gd name="connsiteX20" fmla="*/ 1432560 w 3820160"/>
              <a:gd name="connsiteY20" fmla="*/ 10160 h 4023360"/>
              <a:gd name="connsiteX21" fmla="*/ 1625600 w 3820160"/>
              <a:gd name="connsiteY21" fmla="*/ 0 h 4023360"/>
              <a:gd name="connsiteX22" fmla="*/ 2174240 w 3820160"/>
              <a:gd name="connsiteY22" fmla="*/ 20320 h 4023360"/>
              <a:gd name="connsiteX23" fmla="*/ 2407920 w 3820160"/>
              <a:gd name="connsiteY23" fmla="*/ 101600 h 4023360"/>
              <a:gd name="connsiteX24" fmla="*/ 2580640 w 3820160"/>
              <a:gd name="connsiteY24" fmla="*/ 223520 h 4023360"/>
              <a:gd name="connsiteX25" fmla="*/ 2794000 w 3820160"/>
              <a:gd name="connsiteY25" fmla="*/ 599440 h 4023360"/>
              <a:gd name="connsiteX26" fmla="*/ 2885440 w 3820160"/>
              <a:gd name="connsiteY26" fmla="*/ 853440 h 4023360"/>
              <a:gd name="connsiteX27" fmla="*/ 3007360 w 3820160"/>
              <a:gd name="connsiteY27" fmla="*/ 1361440 h 4023360"/>
              <a:gd name="connsiteX28" fmla="*/ 3078480 w 3820160"/>
              <a:gd name="connsiteY28" fmla="*/ 1899920 h 4023360"/>
              <a:gd name="connsiteX29" fmla="*/ 3078480 w 3820160"/>
              <a:gd name="connsiteY29" fmla="*/ 2570480 h 4023360"/>
              <a:gd name="connsiteX30" fmla="*/ 3037840 w 3820160"/>
              <a:gd name="connsiteY30" fmla="*/ 2844800 h 4023360"/>
              <a:gd name="connsiteX31" fmla="*/ 3017520 w 3820160"/>
              <a:gd name="connsiteY31" fmla="*/ 2926080 h 4023360"/>
              <a:gd name="connsiteX32" fmla="*/ 2997200 w 3820160"/>
              <a:gd name="connsiteY32" fmla="*/ 2966720 h 4023360"/>
              <a:gd name="connsiteX33" fmla="*/ 3068320 w 3820160"/>
              <a:gd name="connsiteY33" fmla="*/ 3098800 h 4023360"/>
              <a:gd name="connsiteX34" fmla="*/ 3108960 w 3820160"/>
              <a:gd name="connsiteY34" fmla="*/ 3169920 h 4023360"/>
              <a:gd name="connsiteX35" fmla="*/ 3820160 w 3820160"/>
              <a:gd name="connsiteY35" fmla="*/ 307848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281680 w 3810000"/>
              <a:gd name="connsiteY28" fmla="*/ 17983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261360 w 3810000"/>
              <a:gd name="connsiteY27" fmla="*/ 1290320 h 4023360"/>
              <a:gd name="connsiteX28" fmla="*/ 3281680 w 3810000"/>
              <a:gd name="connsiteY28" fmla="*/ 17983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10000 w 3810000"/>
              <a:gd name="connsiteY33"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10000 w 3810000"/>
              <a:gd name="connsiteY33"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786592 w 3810000"/>
              <a:gd name="connsiteY33" fmla="*/ 3236276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09999 w 3810000"/>
              <a:gd name="connsiteY33"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108960 w 3810000"/>
              <a:gd name="connsiteY31" fmla="*/ 3169920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2997200 w 3810000"/>
              <a:gd name="connsiteY30" fmla="*/ 2966720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436071 w 3810000"/>
              <a:gd name="connsiteY28" fmla="*/ 2265991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436071 w 3810000"/>
              <a:gd name="connsiteY27" fmla="*/ 2265991 h 4023360"/>
              <a:gd name="connsiteX28" fmla="*/ 3373317 w 3810000"/>
              <a:gd name="connsiteY28" fmla="*/ 2711759 h 4023360"/>
              <a:gd name="connsiteX29" fmla="*/ 3306183 w 3810000"/>
              <a:gd name="connsiteY29" fmla="*/ 2962752 h 4023360"/>
              <a:gd name="connsiteX30" fmla="*/ 3277496 w 3810000"/>
              <a:gd name="connsiteY30" fmla="*/ 3058791 h 4023360"/>
              <a:gd name="connsiteX31" fmla="*/ 3809999 w 3810000"/>
              <a:gd name="connsiteY31"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359674 w 3810000"/>
              <a:gd name="connsiteY26" fmla="*/ 1222849 h 4023360"/>
              <a:gd name="connsiteX27" fmla="*/ 3436071 w 3810000"/>
              <a:gd name="connsiteY27" fmla="*/ 2265991 h 4023360"/>
              <a:gd name="connsiteX28" fmla="*/ 3373317 w 3810000"/>
              <a:gd name="connsiteY28" fmla="*/ 2711759 h 4023360"/>
              <a:gd name="connsiteX29" fmla="*/ 3306183 w 3810000"/>
              <a:gd name="connsiteY29" fmla="*/ 2962752 h 4023360"/>
              <a:gd name="connsiteX30" fmla="*/ 3277496 w 3810000"/>
              <a:gd name="connsiteY30" fmla="*/ 3058791 h 4023360"/>
              <a:gd name="connsiteX31" fmla="*/ 3809999 w 3810000"/>
              <a:gd name="connsiteY31"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359674 w 3810000"/>
              <a:gd name="connsiteY25" fmla="*/ 1222849 h 4023360"/>
              <a:gd name="connsiteX26" fmla="*/ 3436071 w 3810000"/>
              <a:gd name="connsiteY26" fmla="*/ 2265991 h 4023360"/>
              <a:gd name="connsiteX27" fmla="*/ 3373317 w 3810000"/>
              <a:gd name="connsiteY27" fmla="*/ 2711759 h 4023360"/>
              <a:gd name="connsiteX28" fmla="*/ 3306183 w 3810000"/>
              <a:gd name="connsiteY28" fmla="*/ 2962752 h 4023360"/>
              <a:gd name="connsiteX29" fmla="*/ 3277496 w 3810000"/>
              <a:gd name="connsiteY29" fmla="*/ 3058791 h 4023360"/>
              <a:gd name="connsiteX30" fmla="*/ 3809999 w 3810000"/>
              <a:gd name="connsiteY30"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3001978 w 3810000"/>
              <a:gd name="connsiteY24" fmla="*/ 421964 h 4023360"/>
              <a:gd name="connsiteX25" fmla="*/ 3359674 w 3810000"/>
              <a:gd name="connsiteY25" fmla="*/ 1222849 h 4023360"/>
              <a:gd name="connsiteX26" fmla="*/ 3436071 w 3810000"/>
              <a:gd name="connsiteY26" fmla="*/ 2265991 h 4023360"/>
              <a:gd name="connsiteX27" fmla="*/ 3373317 w 3810000"/>
              <a:gd name="connsiteY27" fmla="*/ 2711759 h 4023360"/>
              <a:gd name="connsiteX28" fmla="*/ 3306183 w 3810000"/>
              <a:gd name="connsiteY28" fmla="*/ 2962752 h 4023360"/>
              <a:gd name="connsiteX29" fmla="*/ 3277496 w 3810000"/>
              <a:gd name="connsiteY29" fmla="*/ 3058791 h 4023360"/>
              <a:gd name="connsiteX30" fmla="*/ 3809999 w 3810000"/>
              <a:gd name="connsiteY30"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407920 w 3810000"/>
              <a:gd name="connsiteY22" fmla="*/ 101600 h 4023360"/>
              <a:gd name="connsiteX23" fmla="*/ 3001978 w 3810000"/>
              <a:gd name="connsiteY23" fmla="*/ 421964 h 4023360"/>
              <a:gd name="connsiteX24" fmla="*/ 3359674 w 3810000"/>
              <a:gd name="connsiteY24" fmla="*/ 1222849 h 4023360"/>
              <a:gd name="connsiteX25" fmla="*/ 3436071 w 3810000"/>
              <a:gd name="connsiteY25" fmla="*/ 2265991 h 4023360"/>
              <a:gd name="connsiteX26" fmla="*/ 3373317 w 3810000"/>
              <a:gd name="connsiteY26" fmla="*/ 2711759 h 4023360"/>
              <a:gd name="connsiteX27" fmla="*/ 3306183 w 3810000"/>
              <a:gd name="connsiteY27" fmla="*/ 2962752 h 4023360"/>
              <a:gd name="connsiteX28" fmla="*/ 3277496 w 3810000"/>
              <a:gd name="connsiteY28" fmla="*/ 3058791 h 4023360"/>
              <a:gd name="connsiteX29" fmla="*/ 3809999 w 3810000"/>
              <a:gd name="connsiteY29" fmla="*/ 3287872 h 4023360"/>
              <a:gd name="connsiteX0" fmla="*/ 3810000 w 3810000"/>
              <a:gd name="connsiteY0" fmla="*/ 3272025 h 4023865"/>
              <a:gd name="connsiteX1" fmla="*/ 3474720 w 3810000"/>
              <a:gd name="connsiteY1" fmla="*/ 3576825 h 4023865"/>
              <a:gd name="connsiteX2" fmla="*/ 3230880 w 3810000"/>
              <a:gd name="connsiteY2" fmla="*/ 3749545 h 4023865"/>
              <a:gd name="connsiteX3" fmla="*/ 2763520 w 3810000"/>
              <a:gd name="connsiteY3" fmla="*/ 3932425 h 4023865"/>
              <a:gd name="connsiteX4" fmla="*/ 2407920 w 3810000"/>
              <a:gd name="connsiteY4" fmla="*/ 4013705 h 4023865"/>
              <a:gd name="connsiteX5" fmla="*/ 2204720 w 3810000"/>
              <a:gd name="connsiteY5" fmla="*/ 4023865 h 4023865"/>
              <a:gd name="connsiteX6" fmla="*/ 1869440 w 3810000"/>
              <a:gd name="connsiteY6" fmla="*/ 4013705 h 4023865"/>
              <a:gd name="connsiteX7" fmla="*/ 1483360 w 3810000"/>
              <a:gd name="connsiteY7" fmla="*/ 3942585 h 4023865"/>
              <a:gd name="connsiteX8" fmla="*/ 1259840 w 3810000"/>
              <a:gd name="connsiteY8" fmla="*/ 3871465 h 4023865"/>
              <a:gd name="connsiteX9" fmla="*/ 1056640 w 3810000"/>
              <a:gd name="connsiteY9" fmla="*/ 3780025 h 4023865"/>
              <a:gd name="connsiteX10" fmla="*/ 792480 w 3810000"/>
              <a:gd name="connsiteY10" fmla="*/ 3617465 h 4023865"/>
              <a:gd name="connsiteX11" fmla="*/ 355600 w 3810000"/>
              <a:gd name="connsiteY11" fmla="*/ 3018025 h 4023865"/>
              <a:gd name="connsiteX12" fmla="*/ 152400 w 3810000"/>
              <a:gd name="connsiteY12" fmla="*/ 2611625 h 4023865"/>
              <a:gd name="connsiteX13" fmla="*/ 30480 w 3810000"/>
              <a:gd name="connsiteY13" fmla="*/ 2205225 h 4023865"/>
              <a:gd name="connsiteX14" fmla="*/ 0 w 3810000"/>
              <a:gd name="connsiteY14" fmla="*/ 1981705 h 4023865"/>
              <a:gd name="connsiteX15" fmla="*/ 71120 w 3810000"/>
              <a:gd name="connsiteY15" fmla="*/ 1158745 h 4023865"/>
              <a:gd name="connsiteX16" fmla="*/ 132080 w 3810000"/>
              <a:gd name="connsiteY16" fmla="*/ 975865 h 4023865"/>
              <a:gd name="connsiteX17" fmla="*/ 294640 w 3810000"/>
              <a:gd name="connsiteY17" fmla="*/ 691385 h 4023865"/>
              <a:gd name="connsiteX18" fmla="*/ 751840 w 3810000"/>
              <a:gd name="connsiteY18" fmla="*/ 254505 h 4023865"/>
              <a:gd name="connsiteX19" fmla="*/ 1127760 w 3810000"/>
              <a:gd name="connsiteY19" fmla="*/ 71625 h 4023865"/>
              <a:gd name="connsiteX20" fmla="*/ 1625600 w 3810000"/>
              <a:gd name="connsiteY20" fmla="*/ 505 h 4023865"/>
              <a:gd name="connsiteX21" fmla="*/ 2407920 w 3810000"/>
              <a:gd name="connsiteY21" fmla="*/ 102105 h 4023865"/>
              <a:gd name="connsiteX22" fmla="*/ 3001978 w 3810000"/>
              <a:gd name="connsiteY22" fmla="*/ 422469 h 4023865"/>
              <a:gd name="connsiteX23" fmla="*/ 3359674 w 3810000"/>
              <a:gd name="connsiteY23" fmla="*/ 1223354 h 4023865"/>
              <a:gd name="connsiteX24" fmla="*/ 3436071 w 3810000"/>
              <a:gd name="connsiteY24" fmla="*/ 2266496 h 4023865"/>
              <a:gd name="connsiteX25" fmla="*/ 3373317 w 3810000"/>
              <a:gd name="connsiteY25" fmla="*/ 2712264 h 4023865"/>
              <a:gd name="connsiteX26" fmla="*/ 3306183 w 3810000"/>
              <a:gd name="connsiteY26" fmla="*/ 2963257 h 4023865"/>
              <a:gd name="connsiteX27" fmla="*/ 3277496 w 3810000"/>
              <a:gd name="connsiteY27" fmla="*/ 3059296 h 4023865"/>
              <a:gd name="connsiteX28" fmla="*/ 3809999 w 3810000"/>
              <a:gd name="connsiteY28" fmla="*/ 3288377 h 4023865"/>
              <a:gd name="connsiteX0" fmla="*/ 3810000 w 3810000"/>
              <a:gd name="connsiteY0" fmla="*/ 3281919 h 4033759"/>
              <a:gd name="connsiteX1" fmla="*/ 3474720 w 3810000"/>
              <a:gd name="connsiteY1" fmla="*/ 3586719 h 4033759"/>
              <a:gd name="connsiteX2" fmla="*/ 3230880 w 3810000"/>
              <a:gd name="connsiteY2" fmla="*/ 3759439 h 4033759"/>
              <a:gd name="connsiteX3" fmla="*/ 2763520 w 3810000"/>
              <a:gd name="connsiteY3" fmla="*/ 3942319 h 4033759"/>
              <a:gd name="connsiteX4" fmla="*/ 2407920 w 3810000"/>
              <a:gd name="connsiteY4" fmla="*/ 4023599 h 4033759"/>
              <a:gd name="connsiteX5" fmla="*/ 2204720 w 3810000"/>
              <a:gd name="connsiteY5" fmla="*/ 4033759 h 4033759"/>
              <a:gd name="connsiteX6" fmla="*/ 1869440 w 3810000"/>
              <a:gd name="connsiteY6" fmla="*/ 4023599 h 4033759"/>
              <a:gd name="connsiteX7" fmla="*/ 1483360 w 3810000"/>
              <a:gd name="connsiteY7" fmla="*/ 3952479 h 4033759"/>
              <a:gd name="connsiteX8" fmla="*/ 1259840 w 3810000"/>
              <a:gd name="connsiteY8" fmla="*/ 3881359 h 4033759"/>
              <a:gd name="connsiteX9" fmla="*/ 1056640 w 3810000"/>
              <a:gd name="connsiteY9" fmla="*/ 3789919 h 4033759"/>
              <a:gd name="connsiteX10" fmla="*/ 792480 w 3810000"/>
              <a:gd name="connsiteY10" fmla="*/ 3627359 h 4033759"/>
              <a:gd name="connsiteX11" fmla="*/ 355600 w 3810000"/>
              <a:gd name="connsiteY11" fmla="*/ 3027919 h 4033759"/>
              <a:gd name="connsiteX12" fmla="*/ 152400 w 3810000"/>
              <a:gd name="connsiteY12" fmla="*/ 2621519 h 4033759"/>
              <a:gd name="connsiteX13" fmla="*/ 30480 w 3810000"/>
              <a:gd name="connsiteY13" fmla="*/ 2215119 h 4033759"/>
              <a:gd name="connsiteX14" fmla="*/ 0 w 3810000"/>
              <a:gd name="connsiteY14" fmla="*/ 1991599 h 4033759"/>
              <a:gd name="connsiteX15" fmla="*/ 71120 w 3810000"/>
              <a:gd name="connsiteY15" fmla="*/ 1168639 h 4033759"/>
              <a:gd name="connsiteX16" fmla="*/ 132080 w 3810000"/>
              <a:gd name="connsiteY16" fmla="*/ 985759 h 4033759"/>
              <a:gd name="connsiteX17" fmla="*/ 294640 w 3810000"/>
              <a:gd name="connsiteY17" fmla="*/ 701279 h 4033759"/>
              <a:gd name="connsiteX18" fmla="*/ 1127760 w 3810000"/>
              <a:gd name="connsiteY18" fmla="*/ 81519 h 4033759"/>
              <a:gd name="connsiteX19" fmla="*/ 1625600 w 3810000"/>
              <a:gd name="connsiteY19" fmla="*/ 10399 h 4033759"/>
              <a:gd name="connsiteX20" fmla="*/ 2407920 w 3810000"/>
              <a:gd name="connsiteY20" fmla="*/ 111999 h 4033759"/>
              <a:gd name="connsiteX21" fmla="*/ 3001978 w 3810000"/>
              <a:gd name="connsiteY21" fmla="*/ 432363 h 4033759"/>
              <a:gd name="connsiteX22" fmla="*/ 3359674 w 3810000"/>
              <a:gd name="connsiteY22" fmla="*/ 1233248 h 4033759"/>
              <a:gd name="connsiteX23" fmla="*/ 3436071 w 3810000"/>
              <a:gd name="connsiteY23" fmla="*/ 2276390 h 4033759"/>
              <a:gd name="connsiteX24" fmla="*/ 3373317 w 3810000"/>
              <a:gd name="connsiteY24" fmla="*/ 2722158 h 4033759"/>
              <a:gd name="connsiteX25" fmla="*/ 3306183 w 3810000"/>
              <a:gd name="connsiteY25" fmla="*/ 2973151 h 4033759"/>
              <a:gd name="connsiteX26" fmla="*/ 3277496 w 3810000"/>
              <a:gd name="connsiteY26" fmla="*/ 3069190 h 4033759"/>
              <a:gd name="connsiteX27" fmla="*/ 3809999 w 3810000"/>
              <a:gd name="connsiteY27" fmla="*/ 3298271 h 4033759"/>
              <a:gd name="connsiteX0" fmla="*/ 3810000 w 3810000"/>
              <a:gd name="connsiteY0" fmla="*/ 3271645 h 4023485"/>
              <a:gd name="connsiteX1" fmla="*/ 3474720 w 3810000"/>
              <a:gd name="connsiteY1" fmla="*/ 3576445 h 4023485"/>
              <a:gd name="connsiteX2" fmla="*/ 3230880 w 3810000"/>
              <a:gd name="connsiteY2" fmla="*/ 3749165 h 4023485"/>
              <a:gd name="connsiteX3" fmla="*/ 2763520 w 3810000"/>
              <a:gd name="connsiteY3" fmla="*/ 3932045 h 4023485"/>
              <a:gd name="connsiteX4" fmla="*/ 2407920 w 3810000"/>
              <a:gd name="connsiteY4" fmla="*/ 4013325 h 4023485"/>
              <a:gd name="connsiteX5" fmla="*/ 2204720 w 3810000"/>
              <a:gd name="connsiteY5" fmla="*/ 4023485 h 4023485"/>
              <a:gd name="connsiteX6" fmla="*/ 1869440 w 3810000"/>
              <a:gd name="connsiteY6" fmla="*/ 4013325 h 4023485"/>
              <a:gd name="connsiteX7" fmla="*/ 1483360 w 3810000"/>
              <a:gd name="connsiteY7" fmla="*/ 3942205 h 4023485"/>
              <a:gd name="connsiteX8" fmla="*/ 1259840 w 3810000"/>
              <a:gd name="connsiteY8" fmla="*/ 3871085 h 4023485"/>
              <a:gd name="connsiteX9" fmla="*/ 1056640 w 3810000"/>
              <a:gd name="connsiteY9" fmla="*/ 3779645 h 4023485"/>
              <a:gd name="connsiteX10" fmla="*/ 792480 w 3810000"/>
              <a:gd name="connsiteY10" fmla="*/ 3617085 h 4023485"/>
              <a:gd name="connsiteX11" fmla="*/ 355600 w 3810000"/>
              <a:gd name="connsiteY11" fmla="*/ 3017645 h 4023485"/>
              <a:gd name="connsiteX12" fmla="*/ 152400 w 3810000"/>
              <a:gd name="connsiteY12" fmla="*/ 2611245 h 4023485"/>
              <a:gd name="connsiteX13" fmla="*/ 30480 w 3810000"/>
              <a:gd name="connsiteY13" fmla="*/ 2204845 h 4023485"/>
              <a:gd name="connsiteX14" fmla="*/ 0 w 3810000"/>
              <a:gd name="connsiteY14" fmla="*/ 1981325 h 4023485"/>
              <a:gd name="connsiteX15" fmla="*/ 71120 w 3810000"/>
              <a:gd name="connsiteY15" fmla="*/ 1158365 h 4023485"/>
              <a:gd name="connsiteX16" fmla="*/ 132080 w 3810000"/>
              <a:gd name="connsiteY16" fmla="*/ 975485 h 4023485"/>
              <a:gd name="connsiteX17" fmla="*/ 294640 w 3810000"/>
              <a:gd name="connsiteY17" fmla="*/ 691005 h 4023485"/>
              <a:gd name="connsiteX18" fmla="*/ 893683 w 3810000"/>
              <a:gd name="connsiteY18" fmla="*/ 261752 h 4023485"/>
              <a:gd name="connsiteX19" fmla="*/ 1625600 w 3810000"/>
              <a:gd name="connsiteY19" fmla="*/ 125 h 4023485"/>
              <a:gd name="connsiteX20" fmla="*/ 2407920 w 3810000"/>
              <a:gd name="connsiteY20" fmla="*/ 101725 h 4023485"/>
              <a:gd name="connsiteX21" fmla="*/ 3001978 w 3810000"/>
              <a:gd name="connsiteY21" fmla="*/ 422089 h 4023485"/>
              <a:gd name="connsiteX22" fmla="*/ 3359674 w 3810000"/>
              <a:gd name="connsiteY22" fmla="*/ 1222974 h 4023485"/>
              <a:gd name="connsiteX23" fmla="*/ 3436071 w 3810000"/>
              <a:gd name="connsiteY23" fmla="*/ 2266116 h 4023485"/>
              <a:gd name="connsiteX24" fmla="*/ 3373317 w 3810000"/>
              <a:gd name="connsiteY24" fmla="*/ 2711884 h 4023485"/>
              <a:gd name="connsiteX25" fmla="*/ 3306183 w 3810000"/>
              <a:gd name="connsiteY25" fmla="*/ 2962877 h 4023485"/>
              <a:gd name="connsiteX26" fmla="*/ 3277496 w 3810000"/>
              <a:gd name="connsiteY26" fmla="*/ 3058916 h 4023485"/>
              <a:gd name="connsiteX27" fmla="*/ 3809999 w 3810000"/>
              <a:gd name="connsiteY27" fmla="*/ 3287997 h 4023485"/>
              <a:gd name="connsiteX0" fmla="*/ 3810000 w 3810000"/>
              <a:gd name="connsiteY0" fmla="*/ 3220097 h 3971937"/>
              <a:gd name="connsiteX1" fmla="*/ 3474720 w 3810000"/>
              <a:gd name="connsiteY1" fmla="*/ 3524897 h 3971937"/>
              <a:gd name="connsiteX2" fmla="*/ 3230880 w 3810000"/>
              <a:gd name="connsiteY2" fmla="*/ 3697617 h 3971937"/>
              <a:gd name="connsiteX3" fmla="*/ 2763520 w 3810000"/>
              <a:gd name="connsiteY3" fmla="*/ 3880497 h 3971937"/>
              <a:gd name="connsiteX4" fmla="*/ 2407920 w 3810000"/>
              <a:gd name="connsiteY4" fmla="*/ 3961777 h 3971937"/>
              <a:gd name="connsiteX5" fmla="*/ 2204720 w 3810000"/>
              <a:gd name="connsiteY5" fmla="*/ 3971937 h 3971937"/>
              <a:gd name="connsiteX6" fmla="*/ 1869440 w 3810000"/>
              <a:gd name="connsiteY6" fmla="*/ 3961777 h 3971937"/>
              <a:gd name="connsiteX7" fmla="*/ 1483360 w 3810000"/>
              <a:gd name="connsiteY7" fmla="*/ 3890657 h 3971937"/>
              <a:gd name="connsiteX8" fmla="*/ 1259840 w 3810000"/>
              <a:gd name="connsiteY8" fmla="*/ 3819537 h 3971937"/>
              <a:gd name="connsiteX9" fmla="*/ 1056640 w 3810000"/>
              <a:gd name="connsiteY9" fmla="*/ 3728097 h 3971937"/>
              <a:gd name="connsiteX10" fmla="*/ 792480 w 3810000"/>
              <a:gd name="connsiteY10" fmla="*/ 3565537 h 3971937"/>
              <a:gd name="connsiteX11" fmla="*/ 355600 w 3810000"/>
              <a:gd name="connsiteY11" fmla="*/ 2966097 h 3971937"/>
              <a:gd name="connsiteX12" fmla="*/ 152400 w 3810000"/>
              <a:gd name="connsiteY12" fmla="*/ 2559697 h 3971937"/>
              <a:gd name="connsiteX13" fmla="*/ 30480 w 3810000"/>
              <a:gd name="connsiteY13" fmla="*/ 2153297 h 3971937"/>
              <a:gd name="connsiteX14" fmla="*/ 0 w 3810000"/>
              <a:gd name="connsiteY14" fmla="*/ 1929777 h 3971937"/>
              <a:gd name="connsiteX15" fmla="*/ 71120 w 3810000"/>
              <a:gd name="connsiteY15" fmla="*/ 1106817 h 3971937"/>
              <a:gd name="connsiteX16" fmla="*/ 132080 w 3810000"/>
              <a:gd name="connsiteY16" fmla="*/ 923937 h 3971937"/>
              <a:gd name="connsiteX17" fmla="*/ 294640 w 3810000"/>
              <a:gd name="connsiteY17" fmla="*/ 639457 h 3971937"/>
              <a:gd name="connsiteX18" fmla="*/ 893683 w 3810000"/>
              <a:gd name="connsiteY18" fmla="*/ 210204 h 3971937"/>
              <a:gd name="connsiteX19" fmla="*/ 1625600 w 3810000"/>
              <a:gd name="connsiteY19" fmla="*/ 172 h 3971937"/>
              <a:gd name="connsiteX20" fmla="*/ 2407920 w 3810000"/>
              <a:gd name="connsiteY20" fmla="*/ 50177 h 3971937"/>
              <a:gd name="connsiteX21" fmla="*/ 3001978 w 3810000"/>
              <a:gd name="connsiteY21" fmla="*/ 370541 h 3971937"/>
              <a:gd name="connsiteX22" fmla="*/ 3359674 w 3810000"/>
              <a:gd name="connsiteY22" fmla="*/ 1171426 h 3971937"/>
              <a:gd name="connsiteX23" fmla="*/ 3436071 w 3810000"/>
              <a:gd name="connsiteY23" fmla="*/ 2214568 h 3971937"/>
              <a:gd name="connsiteX24" fmla="*/ 3373317 w 3810000"/>
              <a:gd name="connsiteY24" fmla="*/ 2660336 h 3971937"/>
              <a:gd name="connsiteX25" fmla="*/ 3306183 w 3810000"/>
              <a:gd name="connsiteY25" fmla="*/ 2911329 h 3971937"/>
              <a:gd name="connsiteX26" fmla="*/ 3277496 w 3810000"/>
              <a:gd name="connsiteY26" fmla="*/ 3007368 h 3971937"/>
              <a:gd name="connsiteX27" fmla="*/ 3809999 w 3810000"/>
              <a:gd name="connsiteY27" fmla="*/ 3236449 h 3971937"/>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94640 w 3810000"/>
              <a:gd name="connsiteY17" fmla="*/ 639285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75913 w 3810000"/>
              <a:gd name="connsiteY17" fmla="*/ 940921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75913 w 3810000"/>
              <a:gd name="connsiteY17" fmla="*/ 940921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937609 w 3810000"/>
              <a:gd name="connsiteY10" fmla="*/ 3434392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937609 w 3810000"/>
              <a:gd name="connsiteY10" fmla="*/ 3434392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937609 w 3810000"/>
              <a:gd name="connsiteY9" fmla="*/ 3434392 h 3971765"/>
              <a:gd name="connsiteX10" fmla="*/ 266650 w 3810000"/>
              <a:gd name="connsiteY10" fmla="*/ 3001646 h 3971765"/>
              <a:gd name="connsiteX11" fmla="*/ 152400 w 3810000"/>
              <a:gd name="connsiteY11" fmla="*/ 2559525 h 3971765"/>
              <a:gd name="connsiteX12" fmla="*/ 30480 w 3810000"/>
              <a:gd name="connsiteY12" fmla="*/ 2153125 h 3971765"/>
              <a:gd name="connsiteX13" fmla="*/ 0 w 3810000"/>
              <a:gd name="connsiteY13" fmla="*/ 1929605 h 3971765"/>
              <a:gd name="connsiteX14" fmla="*/ 61757 w 3810000"/>
              <a:gd name="connsiteY14" fmla="*/ 1344779 h 3971765"/>
              <a:gd name="connsiteX15" fmla="*/ 275913 w 3810000"/>
              <a:gd name="connsiteY15" fmla="*/ 940921 h 3971765"/>
              <a:gd name="connsiteX16" fmla="*/ 893683 w 3810000"/>
              <a:gd name="connsiteY16" fmla="*/ 210032 h 3971765"/>
              <a:gd name="connsiteX17" fmla="*/ 1625600 w 3810000"/>
              <a:gd name="connsiteY17" fmla="*/ 0 h 3971765"/>
              <a:gd name="connsiteX18" fmla="*/ 2407920 w 3810000"/>
              <a:gd name="connsiteY18" fmla="*/ 50005 h 3971765"/>
              <a:gd name="connsiteX19" fmla="*/ 3001978 w 3810000"/>
              <a:gd name="connsiteY19" fmla="*/ 370369 h 3971765"/>
              <a:gd name="connsiteX20" fmla="*/ 3359674 w 3810000"/>
              <a:gd name="connsiteY20" fmla="*/ 1171254 h 3971765"/>
              <a:gd name="connsiteX21" fmla="*/ 3436071 w 3810000"/>
              <a:gd name="connsiteY21" fmla="*/ 2214396 h 3971765"/>
              <a:gd name="connsiteX22" fmla="*/ 3373317 w 3810000"/>
              <a:gd name="connsiteY22" fmla="*/ 2660164 h 3971765"/>
              <a:gd name="connsiteX23" fmla="*/ 3306183 w 3810000"/>
              <a:gd name="connsiteY23" fmla="*/ 2911157 h 3971765"/>
              <a:gd name="connsiteX24" fmla="*/ 3277496 w 3810000"/>
              <a:gd name="connsiteY24" fmla="*/ 3007196 h 3971765"/>
              <a:gd name="connsiteX25" fmla="*/ 3809999 w 3810000"/>
              <a:gd name="connsiteY25"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483360 w 3810000"/>
              <a:gd name="connsiteY6" fmla="*/ 3890485 h 3971765"/>
              <a:gd name="connsiteX7" fmla="*/ 1259840 w 3810000"/>
              <a:gd name="connsiteY7" fmla="*/ 3819365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259840 w 3810000"/>
              <a:gd name="connsiteY7" fmla="*/ 3819365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372197 w 3810000"/>
              <a:gd name="connsiteY7" fmla="*/ 3581231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372197 w 3810000"/>
              <a:gd name="connsiteY7" fmla="*/ 3581231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0326"/>
              <a:gd name="connsiteX1" fmla="*/ 3474720 w 3810000"/>
              <a:gd name="connsiteY1" fmla="*/ 3524725 h 3970326"/>
              <a:gd name="connsiteX2" fmla="*/ 3230880 w 3810000"/>
              <a:gd name="connsiteY2" fmla="*/ 3697445 h 3970326"/>
              <a:gd name="connsiteX3" fmla="*/ 2763520 w 3810000"/>
              <a:gd name="connsiteY3" fmla="*/ 3880325 h 3970326"/>
              <a:gd name="connsiteX4" fmla="*/ 2407920 w 3810000"/>
              <a:gd name="connsiteY4" fmla="*/ 3961605 h 3970326"/>
              <a:gd name="connsiteX5" fmla="*/ 1665941 w 3810000"/>
              <a:gd name="connsiteY5" fmla="*/ 3644413 h 3970326"/>
              <a:gd name="connsiteX6" fmla="*/ 1372197 w 3810000"/>
              <a:gd name="connsiteY6" fmla="*/ 3581231 h 3970326"/>
              <a:gd name="connsiteX7" fmla="*/ 937609 w 3810000"/>
              <a:gd name="connsiteY7" fmla="*/ 3434392 h 3970326"/>
              <a:gd name="connsiteX8" fmla="*/ 266650 w 3810000"/>
              <a:gd name="connsiteY8" fmla="*/ 3001646 h 3970326"/>
              <a:gd name="connsiteX9" fmla="*/ 152400 w 3810000"/>
              <a:gd name="connsiteY9" fmla="*/ 2559525 h 3970326"/>
              <a:gd name="connsiteX10" fmla="*/ 30480 w 3810000"/>
              <a:gd name="connsiteY10" fmla="*/ 2153125 h 3970326"/>
              <a:gd name="connsiteX11" fmla="*/ 0 w 3810000"/>
              <a:gd name="connsiteY11" fmla="*/ 1929605 h 3970326"/>
              <a:gd name="connsiteX12" fmla="*/ 61757 w 3810000"/>
              <a:gd name="connsiteY12" fmla="*/ 1344779 h 3970326"/>
              <a:gd name="connsiteX13" fmla="*/ 275913 w 3810000"/>
              <a:gd name="connsiteY13" fmla="*/ 940921 h 3970326"/>
              <a:gd name="connsiteX14" fmla="*/ 893683 w 3810000"/>
              <a:gd name="connsiteY14" fmla="*/ 210032 h 3970326"/>
              <a:gd name="connsiteX15" fmla="*/ 1625600 w 3810000"/>
              <a:gd name="connsiteY15" fmla="*/ 0 h 3970326"/>
              <a:gd name="connsiteX16" fmla="*/ 2407920 w 3810000"/>
              <a:gd name="connsiteY16" fmla="*/ 50005 h 3970326"/>
              <a:gd name="connsiteX17" fmla="*/ 3001978 w 3810000"/>
              <a:gd name="connsiteY17" fmla="*/ 370369 h 3970326"/>
              <a:gd name="connsiteX18" fmla="*/ 3359674 w 3810000"/>
              <a:gd name="connsiteY18" fmla="*/ 1171254 h 3970326"/>
              <a:gd name="connsiteX19" fmla="*/ 3436071 w 3810000"/>
              <a:gd name="connsiteY19" fmla="*/ 2214396 h 3970326"/>
              <a:gd name="connsiteX20" fmla="*/ 3373317 w 3810000"/>
              <a:gd name="connsiteY20" fmla="*/ 2660164 h 3970326"/>
              <a:gd name="connsiteX21" fmla="*/ 3306183 w 3810000"/>
              <a:gd name="connsiteY21" fmla="*/ 2911157 h 3970326"/>
              <a:gd name="connsiteX22" fmla="*/ 3277496 w 3810000"/>
              <a:gd name="connsiteY22" fmla="*/ 3007196 h 3970326"/>
              <a:gd name="connsiteX23" fmla="*/ 3809999 w 3810000"/>
              <a:gd name="connsiteY23" fmla="*/ 3236277 h 3970326"/>
              <a:gd name="connsiteX0" fmla="*/ 3810000 w 3810000"/>
              <a:gd name="connsiteY0" fmla="*/ 3219925 h 3880478"/>
              <a:gd name="connsiteX1" fmla="*/ 3474720 w 3810000"/>
              <a:gd name="connsiteY1" fmla="*/ 3524725 h 3880478"/>
              <a:gd name="connsiteX2" fmla="*/ 3230880 w 3810000"/>
              <a:gd name="connsiteY2" fmla="*/ 3697445 h 3880478"/>
              <a:gd name="connsiteX3" fmla="*/ 2763520 w 3810000"/>
              <a:gd name="connsiteY3" fmla="*/ 3880325 h 3880478"/>
              <a:gd name="connsiteX4" fmla="*/ 2384513 w 3810000"/>
              <a:gd name="connsiteY4" fmla="*/ 3727441 h 3880478"/>
              <a:gd name="connsiteX5" fmla="*/ 1665941 w 3810000"/>
              <a:gd name="connsiteY5" fmla="*/ 3644413 h 3880478"/>
              <a:gd name="connsiteX6" fmla="*/ 1372197 w 3810000"/>
              <a:gd name="connsiteY6" fmla="*/ 3581231 h 3880478"/>
              <a:gd name="connsiteX7" fmla="*/ 937609 w 3810000"/>
              <a:gd name="connsiteY7" fmla="*/ 3434392 h 3880478"/>
              <a:gd name="connsiteX8" fmla="*/ 266650 w 3810000"/>
              <a:gd name="connsiteY8" fmla="*/ 3001646 h 3880478"/>
              <a:gd name="connsiteX9" fmla="*/ 152400 w 3810000"/>
              <a:gd name="connsiteY9" fmla="*/ 2559525 h 3880478"/>
              <a:gd name="connsiteX10" fmla="*/ 30480 w 3810000"/>
              <a:gd name="connsiteY10" fmla="*/ 2153125 h 3880478"/>
              <a:gd name="connsiteX11" fmla="*/ 0 w 3810000"/>
              <a:gd name="connsiteY11" fmla="*/ 1929605 h 3880478"/>
              <a:gd name="connsiteX12" fmla="*/ 61757 w 3810000"/>
              <a:gd name="connsiteY12" fmla="*/ 1344779 h 3880478"/>
              <a:gd name="connsiteX13" fmla="*/ 275913 w 3810000"/>
              <a:gd name="connsiteY13" fmla="*/ 940921 h 3880478"/>
              <a:gd name="connsiteX14" fmla="*/ 893683 w 3810000"/>
              <a:gd name="connsiteY14" fmla="*/ 210032 h 3880478"/>
              <a:gd name="connsiteX15" fmla="*/ 1625600 w 3810000"/>
              <a:gd name="connsiteY15" fmla="*/ 0 h 3880478"/>
              <a:gd name="connsiteX16" fmla="*/ 2407920 w 3810000"/>
              <a:gd name="connsiteY16" fmla="*/ 50005 h 3880478"/>
              <a:gd name="connsiteX17" fmla="*/ 3001978 w 3810000"/>
              <a:gd name="connsiteY17" fmla="*/ 370369 h 3880478"/>
              <a:gd name="connsiteX18" fmla="*/ 3359674 w 3810000"/>
              <a:gd name="connsiteY18" fmla="*/ 1171254 h 3880478"/>
              <a:gd name="connsiteX19" fmla="*/ 3436071 w 3810000"/>
              <a:gd name="connsiteY19" fmla="*/ 2214396 h 3880478"/>
              <a:gd name="connsiteX20" fmla="*/ 3373317 w 3810000"/>
              <a:gd name="connsiteY20" fmla="*/ 2660164 h 3880478"/>
              <a:gd name="connsiteX21" fmla="*/ 3306183 w 3810000"/>
              <a:gd name="connsiteY21" fmla="*/ 2911157 h 3880478"/>
              <a:gd name="connsiteX22" fmla="*/ 3277496 w 3810000"/>
              <a:gd name="connsiteY22" fmla="*/ 3007196 h 3880478"/>
              <a:gd name="connsiteX23" fmla="*/ 3809999 w 3810000"/>
              <a:gd name="connsiteY23" fmla="*/ 3236277 h 3880478"/>
              <a:gd name="connsiteX0" fmla="*/ 3810000 w 3810000"/>
              <a:gd name="connsiteY0" fmla="*/ 3219925 h 3735785"/>
              <a:gd name="connsiteX1" fmla="*/ 3474720 w 3810000"/>
              <a:gd name="connsiteY1" fmla="*/ 3524725 h 3735785"/>
              <a:gd name="connsiteX2" fmla="*/ 3230880 w 3810000"/>
              <a:gd name="connsiteY2" fmla="*/ 3697445 h 3735785"/>
              <a:gd name="connsiteX3" fmla="*/ 2688614 w 3810000"/>
              <a:gd name="connsiteY3" fmla="*/ 3729507 h 3735785"/>
              <a:gd name="connsiteX4" fmla="*/ 2384513 w 3810000"/>
              <a:gd name="connsiteY4" fmla="*/ 3727441 h 3735785"/>
              <a:gd name="connsiteX5" fmla="*/ 1665941 w 3810000"/>
              <a:gd name="connsiteY5" fmla="*/ 3644413 h 3735785"/>
              <a:gd name="connsiteX6" fmla="*/ 1372197 w 3810000"/>
              <a:gd name="connsiteY6" fmla="*/ 3581231 h 3735785"/>
              <a:gd name="connsiteX7" fmla="*/ 937609 w 3810000"/>
              <a:gd name="connsiteY7" fmla="*/ 3434392 h 3735785"/>
              <a:gd name="connsiteX8" fmla="*/ 266650 w 3810000"/>
              <a:gd name="connsiteY8" fmla="*/ 3001646 h 3735785"/>
              <a:gd name="connsiteX9" fmla="*/ 152400 w 3810000"/>
              <a:gd name="connsiteY9" fmla="*/ 2559525 h 3735785"/>
              <a:gd name="connsiteX10" fmla="*/ 30480 w 3810000"/>
              <a:gd name="connsiteY10" fmla="*/ 2153125 h 3735785"/>
              <a:gd name="connsiteX11" fmla="*/ 0 w 3810000"/>
              <a:gd name="connsiteY11" fmla="*/ 1929605 h 3735785"/>
              <a:gd name="connsiteX12" fmla="*/ 61757 w 3810000"/>
              <a:gd name="connsiteY12" fmla="*/ 1344779 h 3735785"/>
              <a:gd name="connsiteX13" fmla="*/ 275913 w 3810000"/>
              <a:gd name="connsiteY13" fmla="*/ 940921 h 3735785"/>
              <a:gd name="connsiteX14" fmla="*/ 893683 w 3810000"/>
              <a:gd name="connsiteY14" fmla="*/ 210032 h 3735785"/>
              <a:gd name="connsiteX15" fmla="*/ 1625600 w 3810000"/>
              <a:gd name="connsiteY15" fmla="*/ 0 h 3735785"/>
              <a:gd name="connsiteX16" fmla="*/ 2407920 w 3810000"/>
              <a:gd name="connsiteY16" fmla="*/ 50005 h 3735785"/>
              <a:gd name="connsiteX17" fmla="*/ 3001978 w 3810000"/>
              <a:gd name="connsiteY17" fmla="*/ 370369 h 3735785"/>
              <a:gd name="connsiteX18" fmla="*/ 3359674 w 3810000"/>
              <a:gd name="connsiteY18" fmla="*/ 1171254 h 3735785"/>
              <a:gd name="connsiteX19" fmla="*/ 3436071 w 3810000"/>
              <a:gd name="connsiteY19" fmla="*/ 2214396 h 3735785"/>
              <a:gd name="connsiteX20" fmla="*/ 3373317 w 3810000"/>
              <a:gd name="connsiteY20" fmla="*/ 2660164 h 3735785"/>
              <a:gd name="connsiteX21" fmla="*/ 3306183 w 3810000"/>
              <a:gd name="connsiteY21" fmla="*/ 2911157 h 3735785"/>
              <a:gd name="connsiteX22" fmla="*/ 3277496 w 3810000"/>
              <a:gd name="connsiteY22" fmla="*/ 3007196 h 3735785"/>
              <a:gd name="connsiteX23" fmla="*/ 3809999 w 3810000"/>
              <a:gd name="connsiteY23" fmla="*/ 3236277 h 3735785"/>
              <a:gd name="connsiteX0" fmla="*/ 3810000 w 3810000"/>
              <a:gd name="connsiteY0" fmla="*/ 3219925 h 3736003"/>
              <a:gd name="connsiteX1" fmla="*/ 3474720 w 3810000"/>
              <a:gd name="connsiteY1" fmla="*/ 3524725 h 3736003"/>
              <a:gd name="connsiteX2" fmla="*/ 3062345 w 3810000"/>
              <a:gd name="connsiteY2" fmla="*/ 3693477 h 3736003"/>
              <a:gd name="connsiteX3" fmla="*/ 2688614 w 3810000"/>
              <a:gd name="connsiteY3" fmla="*/ 3729507 h 3736003"/>
              <a:gd name="connsiteX4" fmla="*/ 2384513 w 3810000"/>
              <a:gd name="connsiteY4" fmla="*/ 3727441 h 3736003"/>
              <a:gd name="connsiteX5" fmla="*/ 1665941 w 3810000"/>
              <a:gd name="connsiteY5" fmla="*/ 3644413 h 3736003"/>
              <a:gd name="connsiteX6" fmla="*/ 1372197 w 3810000"/>
              <a:gd name="connsiteY6" fmla="*/ 3581231 h 3736003"/>
              <a:gd name="connsiteX7" fmla="*/ 937609 w 3810000"/>
              <a:gd name="connsiteY7" fmla="*/ 3434392 h 3736003"/>
              <a:gd name="connsiteX8" fmla="*/ 266650 w 3810000"/>
              <a:gd name="connsiteY8" fmla="*/ 3001646 h 3736003"/>
              <a:gd name="connsiteX9" fmla="*/ 152400 w 3810000"/>
              <a:gd name="connsiteY9" fmla="*/ 2559525 h 3736003"/>
              <a:gd name="connsiteX10" fmla="*/ 30480 w 3810000"/>
              <a:gd name="connsiteY10" fmla="*/ 2153125 h 3736003"/>
              <a:gd name="connsiteX11" fmla="*/ 0 w 3810000"/>
              <a:gd name="connsiteY11" fmla="*/ 1929605 h 3736003"/>
              <a:gd name="connsiteX12" fmla="*/ 61757 w 3810000"/>
              <a:gd name="connsiteY12" fmla="*/ 1344779 h 3736003"/>
              <a:gd name="connsiteX13" fmla="*/ 275913 w 3810000"/>
              <a:gd name="connsiteY13" fmla="*/ 940921 h 3736003"/>
              <a:gd name="connsiteX14" fmla="*/ 893683 w 3810000"/>
              <a:gd name="connsiteY14" fmla="*/ 210032 h 3736003"/>
              <a:gd name="connsiteX15" fmla="*/ 1625600 w 3810000"/>
              <a:gd name="connsiteY15" fmla="*/ 0 h 3736003"/>
              <a:gd name="connsiteX16" fmla="*/ 2407920 w 3810000"/>
              <a:gd name="connsiteY16" fmla="*/ 50005 h 3736003"/>
              <a:gd name="connsiteX17" fmla="*/ 3001978 w 3810000"/>
              <a:gd name="connsiteY17" fmla="*/ 370369 h 3736003"/>
              <a:gd name="connsiteX18" fmla="*/ 3359674 w 3810000"/>
              <a:gd name="connsiteY18" fmla="*/ 1171254 h 3736003"/>
              <a:gd name="connsiteX19" fmla="*/ 3436071 w 3810000"/>
              <a:gd name="connsiteY19" fmla="*/ 2214396 h 3736003"/>
              <a:gd name="connsiteX20" fmla="*/ 3373317 w 3810000"/>
              <a:gd name="connsiteY20" fmla="*/ 2660164 h 3736003"/>
              <a:gd name="connsiteX21" fmla="*/ 3306183 w 3810000"/>
              <a:gd name="connsiteY21" fmla="*/ 2911157 h 3736003"/>
              <a:gd name="connsiteX22" fmla="*/ 3277496 w 3810000"/>
              <a:gd name="connsiteY22" fmla="*/ 3007196 h 3736003"/>
              <a:gd name="connsiteX23" fmla="*/ 3809999 w 3810000"/>
              <a:gd name="connsiteY23" fmla="*/ 3236277 h 3736003"/>
              <a:gd name="connsiteX0" fmla="*/ 3810000 w 3810000"/>
              <a:gd name="connsiteY0" fmla="*/ 3219925 h 3730351"/>
              <a:gd name="connsiteX1" fmla="*/ 3474720 w 3810000"/>
              <a:gd name="connsiteY1" fmla="*/ 3524725 h 3730351"/>
              <a:gd name="connsiteX2" fmla="*/ 3062345 w 3810000"/>
              <a:gd name="connsiteY2" fmla="*/ 3693477 h 3730351"/>
              <a:gd name="connsiteX3" fmla="*/ 2384513 w 3810000"/>
              <a:gd name="connsiteY3" fmla="*/ 3727441 h 3730351"/>
              <a:gd name="connsiteX4" fmla="*/ 1665941 w 3810000"/>
              <a:gd name="connsiteY4" fmla="*/ 3644413 h 3730351"/>
              <a:gd name="connsiteX5" fmla="*/ 1372197 w 3810000"/>
              <a:gd name="connsiteY5" fmla="*/ 3581231 h 3730351"/>
              <a:gd name="connsiteX6" fmla="*/ 937609 w 3810000"/>
              <a:gd name="connsiteY6" fmla="*/ 3434392 h 3730351"/>
              <a:gd name="connsiteX7" fmla="*/ 266650 w 3810000"/>
              <a:gd name="connsiteY7" fmla="*/ 3001646 h 3730351"/>
              <a:gd name="connsiteX8" fmla="*/ 152400 w 3810000"/>
              <a:gd name="connsiteY8" fmla="*/ 2559525 h 3730351"/>
              <a:gd name="connsiteX9" fmla="*/ 30480 w 3810000"/>
              <a:gd name="connsiteY9" fmla="*/ 2153125 h 3730351"/>
              <a:gd name="connsiteX10" fmla="*/ 0 w 3810000"/>
              <a:gd name="connsiteY10" fmla="*/ 1929605 h 3730351"/>
              <a:gd name="connsiteX11" fmla="*/ 61757 w 3810000"/>
              <a:gd name="connsiteY11" fmla="*/ 1344779 h 3730351"/>
              <a:gd name="connsiteX12" fmla="*/ 275913 w 3810000"/>
              <a:gd name="connsiteY12" fmla="*/ 940921 h 3730351"/>
              <a:gd name="connsiteX13" fmla="*/ 893683 w 3810000"/>
              <a:gd name="connsiteY13" fmla="*/ 210032 h 3730351"/>
              <a:gd name="connsiteX14" fmla="*/ 1625600 w 3810000"/>
              <a:gd name="connsiteY14" fmla="*/ 0 h 3730351"/>
              <a:gd name="connsiteX15" fmla="*/ 2407920 w 3810000"/>
              <a:gd name="connsiteY15" fmla="*/ 50005 h 3730351"/>
              <a:gd name="connsiteX16" fmla="*/ 3001978 w 3810000"/>
              <a:gd name="connsiteY16" fmla="*/ 370369 h 3730351"/>
              <a:gd name="connsiteX17" fmla="*/ 3359674 w 3810000"/>
              <a:gd name="connsiteY17" fmla="*/ 1171254 h 3730351"/>
              <a:gd name="connsiteX18" fmla="*/ 3436071 w 3810000"/>
              <a:gd name="connsiteY18" fmla="*/ 2214396 h 3730351"/>
              <a:gd name="connsiteX19" fmla="*/ 3373317 w 3810000"/>
              <a:gd name="connsiteY19" fmla="*/ 2660164 h 3730351"/>
              <a:gd name="connsiteX20" fmla="*/ 3306183 w 3810000"/>
              <a:gd name="connsiteY20" fmla="*/ 2911157 h 3730351"/>
              <a:gd name="connsiteX21" fmla="*/ 3277496 w 3810000"/>
              <a:gd name="connsiteY21" fmla="*/ 3007196 h 3730351"/>
              <a:gd name="connsiteX22" fmla="*/ 3809999 w 3810000"/>
              <a:gd name="connsiteY22" fmla="*/ 3236277 h 3730351"/>
              <a:gd name="connsiteX0" fmla="*/ 3810000 w 3810000"/>
              <a:gd name="connsiteY0" fmla="*/ 3219925 h 3729628"/>
              <a:gd name="connsiteX1" fmla="*/ 3474720 w 3810000"/>
              <a:gd name="connsiteY1" fmla="*/ 3524725 h 3729628"/>
              <a:gd name="connsiteX2" fmla="*/ 3020211 w 3810000"/>
              <a:gd name="connsiteY2" fmla="*/ 3689508 h 3729628"/>
              <a:gd name="connsiteX3" fmla="*/ 2384513 w 3810000"/>
              <a:gd name="connsiteY3" fmla="*/ 3727441 h 3729628"/>
              <a:gd name="connsiteX4" fmla="*/ 1665941 w 3810000"/>
              <a:gd name="connsiteY4" fmla="*/ 3644413 h 3729628"/>
              <a:gd name="connsiteX5" fmla="*/ 1372197 w 3810000"/>
              <a:gd name="connsiteY5" fmla="*/ 3581231 h 3729628"/>
              <a:gd name="connsiteX6" fmla="*/ 937609 w 3810000"/>
              <a:gd name="connsiteY6" fmla="*/ 3434392 h 3729628"/>
              <a:gd name="connsiteX7" fmla="*/ 266650 w 3810000"/>
              <a:gd name="connsiteY7" fmla="*/ 3001646 h 3729628"/>
              <a:gd name="connsiteX8" fmla="*/ 152400 w 3810000"/>
              <a:gd name="connsiteY8" fmla="*/ 2559525 h 3729628"/>
              <a:gd name="connsiteX9" fmla="*/ 30480 w 3810000"/>
              <a:gd name="connsiteY9" fmla="*/ 2153125 h 3729628"/>
              <a:gd name="connsiteX10" fmla="*/ 0 w 3810000"/>
              <a:gd name="connsiteY10" fmla="*/ 1929605 h 3729628"/>
              <a:gd name="connsiteX11" fmla="*/ 61757 w 3810000"/>
              <a:gd name="connsiteY11" fmla="*/ 1344779 h 3729628"/>
              <a:gd name="connsiteX12" fmla="*/ 275913 w 3810000"/>
              <a:gd name="connsiteY12" fmla="*/ 940921 h 3729628"/>
              <a:gd name="connsiteX13" fmla="*/ 893683 w 3810000"/>
              <a:gd name="connsiteY13" fmla="*/ 210032 h 3729628"/>
              <a:gd name="connsiteX14" fmla="*/ 1625600 w 3810000"/>
              <a:gd name="connsiteY14" fmla="*/ 0 h 3729628"/>
              <a:gd name="connsiteX15" fmla="*/ 2407920 w 3810000"/>
              <a:gd name="connsiteY15" fmla="*/ 50005 h 3729628"/>
              <a:gd name="connsiteX16" fmla="*/ 3001978 w 3810000"/>
              <a:gd name="connsiteY16" fmla="*/ 370369 h 3729628"/>
              <a:gd name="connsiteX17" fmla="*/ 3359674 w 3810000"/>
              <a:gd name="connsiteY17" fmla="*/ 1171254 h 3729628"/>
              <a:gd name="connsiteX18" fmla="*/ 3436071 w 3810000"/>
              <a:gd name="connsiteY18" fmla="*/ 2214396 h 3729628"/>
              <a:gd name="connsiteX19" fmla="*/ 3373317 w 3810000"/>
              <a:gd name="connsiteY19" fmla="*/ 2660164 h 3729628"/>
              <a:gd name="connsiteX20" fmla="*/ 3306183 w 3810000"/>
              <a:gd name="connsiteY20" fmla="*/ 2911157 h 3729628"/>
              <a:gd name="connsiteX21" fmla="*/ 3277496 w 3810000"/>
              <a:gd name="connsiteY21" fmla="*/ 3007196 h 3729628"/>
              <a:gd name="connsiteX22" fmla="*/ 3809999 w 3810000"/>
              <a:gd name="connsiteY22" fmla="*/ 3236277 h 3729628"/>
              <a:gd name="connsiteX0" fmla="*/ 3810000 w 3810000"/>
              <a:gd name="connsiteY0" fmla="*/ 3219925 h 3729629"/>
              <a:gd name="connsiteX1" fmla="*/ 3474720 w 3810000"/>
              <a:gd name="connsiteY1" fmla="*/ 3524725 h 3729629"/>
              <a:gd name="connsiteX2" fmla="*/ 3020211 w 3810000"/>
              <a:gd name="connsiteY2" fmla="*/ 3689508 h 3729629"/>
              <a:gd name="connsiteX3" fmla="*/ 2309608 w 3810000"/>
              <a:gd name="connsiteY3" fmla="*/ 3727442 h 3729629"/>
              <a:gd name="connsiteX4" fmla="*/ 1665941 w 3810000"/>
              <a:gd name="connsiteY4" fmla="*/ 3644413 h 3729629"/>
              <a:gd name="connsiteX5" fmla="*/ 1372197 w 3810000"/>
              <a:gd name="connsiteY5" fmla="*/ 3581231 h 3729629"/>
              <a:gd name="connsiteX6" fmla="*/ 937609 w 3810000"/>
              <a:gd name="connsiteY6" fmla="*/ 3434392 h 3729629"/>
              <a:gd name="connsiteX7" fmla="*/ 266650 w 3810000"/>
              <a:gd name="connsiteY7" fmla="*/ 3001646 h 3729629"/>
              <a:gd name="connsiteX8" fmla="*/ 152400 w 3810000"/>
              <a:gd name="connsiteY8" fmla="*/ 2559525 h 3729629"/>
              <a:gd name="connsiteX9" fmla="*/ 30480 w 3810000"/>
              <a:gd name="connsiteY9" fmla="*/ 2153125 h 3729629"/>
              <a:gd name="connsiteX10" fmla="*/ 0 w 3810000"/>
              <a:gd name="connsiteY10" fmla="*/ 1929605 h 3729629"/>
              <a:gd name="connsiteX11" fmla="*/ 61757 w 3810000"/>
              <a:gd name="connsiteY11" fmla="*/ 1344779 h 3729629"/>
              <a:gd name="connsiteX12" fmla="*/ 275913 w 3810000"/>
              <a:gd name="connsiteY12" fmla="*/ 940921 h 3729629"/>
              <a:gd name="connsiteX13" fmla="*/ 893683 w 3810000"/>
              <a:gd name="connsiteY13" fmla="*/ 210032 h 3729629"/>
              <a:gd name="connsiteX14" fmla="*/ 1625600 w 3810000"/>
              <a:gd name="connsiteY14" fmla="*/ 0 h 3729629"/>
              <a:gd name="connsiteX15" fmla="*/ 2407920 w 3810000"/>
              <a:gd name="connsiteY15" fmla="*/ 50005 h 3729629"/>
              <a:gd name="connsiteX16" fmla="*/ 3001978 w 3810000"/>
              <a:gd name="connsiteY16" fmla="*/ 370369 h 3729629"/>
              <a:gd name="connsiteX17" fmla="*/ 3359674 w 3810000"/>
              <a:gd name="connsiteY17" fmla="*/ 1171254 h 3729629"/>
              <a:gd name="connsiteX18" fmla="*/ 3436071 w 3810000"/>
              <a:gd name="connsiteY18" fmla="*/ 2214396 h 3729629"/>
              <a:gd name="connsiteX19" fmla="*/ 3373317 w 3810000"/>
              <a:gd name="connsiteY19" fmla="*/ 2660164 h 3729629"/>
              <a:gd name="connsiteX20" fmla="*/ 3306183 w 3810000"/>
              <a:gd name="connsiteY20" fmla="*/ 2911157 h 3729629"/>
              <a:gd name="connsiteX21" fmla="*/ 3277496 w 3810000"/>
              <a:gd name="connsiteY21" fmla="*/ 3007196 h 3729629"/>
              <a:gd name="connsiteX22" fmla="*/ 3809999 w 3810000"/>
              <a:gd name="connsiteY22" fmla="*/ 3236277 h 3729629"/>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66650 w 3810000"/>
              <a:gd name="connsiteY7" fmla="*/ 3001646 h 3729312"/>
              <a:gd name="connsiteX8" fmla="*/ 152400 w 3810000"/>
              <a:gd name="connsiteY8" fmla="*/ 2559525 h 3729312"/>
              <a:gd name="connsiteX9" fmla="*/ 30480 w 3810000"/>
              <a:gd name="connsiteY9" fmla="*/ 2153125 h 3729312"/>
              <a:gd name="connsiteX10" fmla="*/ 0 w 3810000"/>
              <a:gd name="connsiteY10" fmla="*/ 1929605 h 3729312"/>
              <a:gd name="connsiteX11" fmla="*/ 61757 w 3810000"/>
              <a:gd name="connsiteY11" fmla="*/ 1344779 h 3729312"/>
              <a:gd name="connsiteX12" fmla="*/ 275913 w 3810000"/>
              <a:gd name="connsiteY12" fmla="*/ 940921 h 3729312"/>
              <a:gd name="connsiteX13" fmla="*/ 893683 w 3810000"/>
              <a:gd name="connsiteY13" fmla="*/ 210032 h 3729312"/>
              <a:gd name="connsiteX14" fmla="*/ 1625600 w 3810000"/>
              <a:gd name="connsiteY14" fmla="*/ 0 h 3729312"/>
              <a:gd name="connsiteX15" fmla="*/ 2407920 w 3810000"/>
              <a:gd name="connsiteY15" fmla="*/ 50005 h 3729312"/>
              <a:gd name="connsiteX16" fmla="*/ 3001978 w 3810000"/>
              <a:gd name="connsiteY16" fmla="*/ 370369 h 3729312"/>
              <a:gd name="connsiteX17" fmla="*/ 3359674 w 3810000"/>
              <a:gd name="connsiteY17" fmla="*/ 1171254 h 3729312"/>
              <a:gd name="connsiteX18" fmla="*/ 3436071 w 3810000"/>
              <a:gd name="connsiteY18" fmla="*/ 2214396 h 3729312"/>
              <a:gd name="connsiteX19" fmla="*/ 3373317 w 3810000"/>
              <a:gd name="connsiteY19" fmla="*/ 2660164 h 3729312"/>
              <a:gd name="connsiteX20" fmla="*/ 3306183 w 3810000"/>
              <a:gd name="connsiteY20" fmla="*/ 2911157 h 3729312"/>
              <a:gd name="connsiteX21" fmla="*/ 3277496 w 3810000"/>
              <a:gd name="connsiteY21" fmla="*/ 3007196 h 3729312"/>
              <a:gd name="connsiteX22" fmla="*/ 3809999 w 3810000"/>
              <a:gd name="connsiteY22"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66650 w 3810000"/>
              <a:gd name="connsiteY7" fmla="*/ 3001646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929605 h 3729312"/>
              <a:gd name="connsiteX9" fmla="*/ 83357 w 3831600"/>
              <a:gd name="connsiteY9" fmla="*/ 1344779 h 3729312"/>
              <a:gd name="connsiteX10" fmla="*/ 297513 w 3831600"/>
              <a:gd name="connsiteY10" fmla="*/ 940921 h 3729312"/>
              <a:gd name="connsiteX11" fmla="*/ 915283 w 3831600"/>
              <a:gd name="connsiteY11" fmla="*/ 210032 h 3729312"/>
              <a:gd name="connsiteX12" fmla="*/ 1647200 w 3831600"/>
              <a:gd name="connsiteY12" fmla="*/ 0 h 3729312"/>
              <a:gd name="connsiteX13" fmla="*/ 2429520 w 3831600"/>
              <a:gd name="connsiteY13" fmla="*/ 50005 h 3729312"/>
              <a:gd name="connsiteX14" fmla="*/ 3023578 w 3831600"/>
              <a:gd name="connsiteY14" fmla="*/ 370369 h 3729312"/>
              <a:gd name="connsiteX15" fmla="*/ 3381274 w 3831600"/>
              <a:gd name="connsiteY15" fmla="*/ 1171254 h 3729312"/>
              <a:gd name="connsiteX16" fmla="*/ 3457671 w 3831600"/>
              <a:gd name="connsiteY16" fmla="*/ 2214396 h 3729312"/>
              <a:gd name="connsiteX17" fmla="*/ 3394917 w 3831600"/>
              <a:gd name="connsiteY17" fmla="*/ 2660164 h 3729312"/>
              <a:gd name="connsiteX18" fmla="*/ 3327783 w 3831600"/>
              <a:gd name="connsiteY18" fmla="*/ 2911157 h 3729312"/>
              <a:gd name="connsiteX19" fmla="*/ 3299096 w 3831600"/>
              <a:gd name="connsiteY19" fmla="*/ 3007196 h 3729312"/>
              <a:gd name="connsiteX20" fmla="*/ 3831599 w 3831600"/>
              <a:gd name="connsiteY20"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929605 h 3729312"/>
              <a:gd name="connsiteX9" fmla="*/ 297513 w 3831600"/>
              <a:gd name="connsiteY9" fmla="*/ 940921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854197 h 3729312"/>
              <a:gd name="connsiteX9" fmla="*/ 297513 w 3831600"/>
              <a:gd name="connsiteY9" fmla="*/ 940921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854197 h 3729312"/>
              <a:gd name="connsiteX9" fmla="*/ 311558 w 3831600"/>
              <a:gd name="connsiteY9" fmla="*/ 841700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27607 w 3827607"/>
              <a:gd name="connsiteY0" fmla="*/ 3219925 h 3729312"/>
              <a:gd name="connsiteX1" fmla="*/ 3412740 w 3827607"/>
              <a:gd name="connsiteY1" fmla="*/ 3548539 h 3729312"/>
              <a:gd name="connsiteX2" fmla="*/ 3037818 w 3827607"/>
              <a:gd name="connsiteY2" fmla="*/ 3689508 h 3729312"/>
              <a:gd name="connsiteX3" fmla="*/ 2327215 w 3827607"/>
              <a:gd name="connsiteY3" fmla="*/ 3727442 h 3729312"/>
              <a:gd name="connsiteX4" fmla="*/ 1683548 w 3827607"/>
              <a:gd name="connsiteY4" fmla="*/ 3644413 h 3729312"/>
              <a:gd name="connsiteX5" fmla="*/ 1038687 w 3827607"/>
              <a:gd name="connsiteY5" fmla="*/ 3462165 h 3729312"/>
              <a:gd name="connsiteX6" fmla="*/ 260849 w 3827607"/>
              <a:gd name="connsiteY6" fmla="*/ 2950050 h 3729312"/>
              <a:gd name="connsiteX7" fmla="*/ 10635 w 3827607"/>
              <a:gd name="connsiteY7" fmla="*/ 2200752 h 3729312"/>
              <a:gd name="connsiteX8" fmla="*/ 17607 w 3827607"/>
              <a:gd name="connsiteY8" fmla="*/ 1854197 h 3729312"/>
              <a:gd name="connsiteX9" fmla="*/ 307565 w 3827607"/>
              <a:gd name="connsiteY9" fmla="*/ 841700 h 3729312"/>
              <a:gd name="connsiteX10" fmla="*/ 911290 w 3827607"/>
              <a:gd name="connsiteY10" fmla="*/ 210032 h 3729312"/>
              <a:gd name="connsiteX11" fmla="*/ 1643207 w 3827607"/>
              <a:gd name="connsiteY11" fmla="*/ 0 h 3729312"/>
              <a:gd name="connsiteX12" fmla="*/ 2425527 w 3827607"/>
              <a:gd name="connsiteY12" fmla="*/ 50005 h 3729312"/>
              <a:gd name="connsiteX13" fmla="*/ 3019585 w 3827607"/>
              <a:gd name="connsiteY13" fmla="*/ 370369 h 3729312"/>
              <a:gd name="connsiteX14" fmla="*/ 3377281 w 3827607"/>
              <a:gd name="connsiteY14" fmla="*/ 1171254 h 3729312"/>
              <a:gd name="connsiteX15" fmla="*/ 3453678 w 3827607"/>
              <a:gd name="connsiteY15" fmla="*/ 2214396 h 3729312"/>
              <a:gd name="connsiteX16" fmla="*/ 3390924 w 3827607"/>
              <a:gd name="connsiteY16" fmla="*/ 2660164 h 3729312"/>
              <a:gd name="connsiteX17" fmla="*/ 3323790 w 3827607"/>
              <a:gd name="connsiteY17" fmla="*/ 2911157 h 3729312"/>
              <a:gd name="connsiteX18" fmla="*/ 3295103 w 3827607"/>
              <a:gd name="connsiteY18" fmla="*/ 3007196 h 3729312"/>
              <a:gd name="connsiteX19" fmla="*/ 3827606 w 3827607"/>
              <a:gd name="connsiteY19" fmla="*/ 3236277 h 3729312"/>
              <a:gd name="connsiteX0" fmla="*/ 3833194 w 3833194"/>
              <a:gd name="connsiteY0" fmla="*/ 3219925 h 3729312"/>
              <a:gd name="connsiteX1" fmla="*/ 3418327 w 3833194"/>
              <a:gd name="connsiteY1" fmla="*/ 3548539 h 3729312"/>
              <a:gd name="connsiteX2" fmla="*/ 3043405 w 3833194"/>
              <a:gd name="connsiteY2" fmla="*/ 3689508 h 3729312"/>
              <a:gd name="connsiteX3" fmla="*/ 2332802 w 3833194"/>
              <a:gd name="connsiteY3" fmla="*/ 3727442 h 3729312"/>
              <a:gd name="connsiteX4" fmla="*/ 1689135 w 3833194"/>
              <a:gd name="connsiteY4" fmla="*/ 3644413 h 3729312"/>
              <a:gd name="connsiteX5" fmla="*/ 1044274 w 3833194"/>
              <a:gd name="connsiteY5" fmla="*/ 3462165 h 3729312"/>
              <a:gd name="connsiteX6" fmla="*/ 266436 w 3833194"/>
              <a:gd name="connsiteY6" fmla="*/ 2950050 h 3729312"/>
              <a:gd name="connsiteX7" fmla="*/ 16222 w 3833194"/>
              <a:gd name="connsiteY7" fmla="*/ 2200752 h 3729312"/>
              <a:gd name="connsiteX8" fmla="*/ 23194 w 3833194"/>
              <a:gd name="connsiteY8" fmla="*/ 1854197 h 3729312"/>
              <a:gd name="connsiteX9" fmla="*/ 313152 w 3833194"/>
              <a:gd name="connsiteY9" fmla="*/ 841700 h 3729312"/>
              <a:gd name="connsiteX10" fmla="*/ 916877 w 3833194"/>
              <a:gd name="connsiteY10" fmla="*/ 210032 h 3729312"/>
              <a:gd name="connsiteX11" fmla="*/ 1648794 w 3833194"/>
              <a:gd name="connsiteY11" fmla="*/ 0 h 3729312"/>
              <a:gd name="connsiteX12" fmla="*/ 2431114 w 3833194"/>
              <a:gd name="connsiteY12" fmla="*/ 50005 h 3729312"/>
              <a:gd name="connsiteX13" fmla="*/ 3025172 w 3833194"/>
              <a:gd name="connsiteY13" fmla="*/ 370369 h 3729312"/>
              <a:gd name="connsiteX14" fmla="*/ 3382868 w 3833194"/>
              <a:gd name="connsiteY14" fmla="*/ 1171254 h 3729312"/>
              <a:gd name="connsiteX15" fmla="*/ 3459265 w 3833194"/>
              <a:gd name="connsiteY15" fmla="*/ 2214396 h 3729312"/>
              <a:gd name="connsiteX16" fmla="*/ 3396511 w 3833194"/>
              <a:gd name="connsiteY16" fmla="*/ 2660164 h 3729312"/>
              <a:gd name="connsiteX17" fmla="*/ 3329377 w 3833194"/>
              <a:gd name="connsiteY17" fmla="*/ 2911157 h 3729312"/>
              <a:gd name="connsiteX18" fmla="*/ 3300690 w 3833194"/>
              <a:gd name="connsiteY18" fmla="*/ 3007196 h 3729312"/>
              <a:gd name="connsiteX19" fmla="*/ 3833193 w 3833194"/>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15574 w 3835616"/>
              <a:gd name="connsiteY9" fmla="*/ 841700 h 3729312"/>
              <a:gd name="connsiteX10" fmla="*/ 919299 w 3835616"/>
              <a:gd name="connsiteY10" fmla="*/ 210032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919299 w 3835616"/>
              <a:gd name="connsiteY10" fmla="*/ 210032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171595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29746 w 3835616"/>
              <a:gd name="connsiteY19" fmla="*/ 3216376 h 3729312"/>
              <a:gd name="connsiteX0" fmla="*/ 3835616 w 3841659"/>
              <a:gd name="connsiteY0" fmla="*/ 3219925 h 3729312"/>
              <a:gd name="connsiteX1" fmla="*/ 3420749 w 3841659"/>
              <a:gd name="connsiteY1" fmla="*/ 3548539 h 3729312"/>
              <a:gd name="connsiteX2" fmla="*/ 3045827 w 3841659"/>
              <a:gd name="connsiteY2" fmla="*/ 3689508 h 3729312"/>
              <a:gd name="connsiteX3" fmla="*/ 2335224 w 3841659"/>
              <a:gd name="connsiteY3" fmla="*/ 3727442 h 3729312"/>
              <a:gd name="connsiteX4" fmla="*/ 1691557 w 3841659"/>
              <a:gd name="connsiteY4" fmla="*/ 3644413 h 3729312"/>
              <a:gd name="connsiteX5" fmla="*/ 1046696 w 3841659"/>
              <a:gd name="connsiteY5" fmla="*/ 3462165 h 3729312"/>
              <a:gd name="connsiteX6" fmla="*/ 268858 w 3841659"/>
              <a:gd name="connsiteY6" fmla="*/ 2950050 h 3729312"/>
              <a:gd name="connsiteX7" fmla="*/ 18644 w 3841659"/>
              <a:gd name="connsiteY7" fmla="*/ 2200752 h 3729312"/>
              <a:gd name="connsiteX8" fmla="*/ 30297 w 3841659"/>
              <a:gd name="connsiteY8" fmla="*/ 1762911 h 3729312"/>
              <a:gd name="connsiteX9" fmla="*/ 301529 w 3841659"/>
              <a:gd name="connsiteY9" fmla="*/ 901232 h 3729312"/>
              <a:gd name="connsiteX10" fmla="*/ 717992 w 3841659"/>
              <a:gd name="connsiteY10" fmla="*/ 341005 h 3729312"/>
              <a:gd name="connsiteX11" fmla="*/ 1651216 w 3841659"/>
              <a:gd name="connsiteY11" fmla="*/ 0 h 3729312"/>
              <a:gd name="connsiteX12" fmla="*/ 2433536 w 3841659"/>
              <a:gd name="connsiteY12" fmla="*/ 50005 h 3729312"/>
              <a:gd name="connsiteX13" fmla="*/ 3027594 w 3841659"/>
              <a:gd name="connsiteY13" fmla="*/ 370369 h 3729312"/>
              <a:gd name="connsiteX14" fmla="*/ 3385290 w 3841659"/>
              <a:gd name="connsiteY14" fmla="*/ 1171254 h 3729312"/>
              <a:gd name="connsiteX15" fmla="*/ 3461687 w 3841659"/>
              <a:gd name="connsiteY15" fmla="*/ 2214396 h 3729312"/>
              <a:gd name="connsiteX16" fmla="*/ 3398933 w 3841659"/>
              <a:gd name="connsiteY16" fmla="*/ 2660164 h 3729312"/>
              <a:gd name="connsiteX17" fmla="*/ 3331799 w 3841659"/>
              <a:gd name="connsiteY17" fmla="*/ 2911157 h 3729312"/>
              <a:gd name="connsiteX18" fmla="*/ 3303112 w 3841659"/>
              <a:gd name="connsiteY18" fmla="*/ 3007196 h 3729312"/>
              <a:gd name="connsiteX19" fmla="*/ 3841659 w 3841659"/>
              <a:gd name="connsiteY19" fmla="*/ 3223109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762243 w 3835616"/>
              <a:gd name="connsiteY19" fmla="*/ 3112020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03112 w 3841661"/>
              <a:gd name="connsiteY18" fmla="*/ 3007196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03112 w 3841661"/>
              <a:gd name="connsiteY18" fmla="*/ 3007196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65486"/>
              <a:gd name="connsiteY0" fmla="*/ 3219925 h 3729312"/>
              <a:gd name="connsiteX1" fmla="*/ 3420749 w 3865486"/>
              <a:gd name="connsiteY1" fmla="*/ 3548539 h 3729312"/>
              <a:gd name="connsiteX2" fmla="*/ 3045827 w 3865486"/>
              <a:gd name="connsiteY2" fmla="*/ 3689508 h 3729312"/>
              <a:gd name="connsiteX3" fmla="*/ 2335224 w 3865486"/>
              <a:gd name="connsiteY3" fmla="*/ 3727442 h 3729312"/>
              <a:gd name="connsiteX4" fmla="*/ 1691557 w 3865486"/>
              <a:gd name="connsiteY4" fmla="*/ 3644413 h 3729312"/>
              <a:gd name="connsiteX5" fmla="*/ 1046696 w 3865486"/>
              <a:gd name="connsiteY5" fmla="*/ 3462165 h 3729312"/>
              <a:gd name="connsiteX6" fmla="*/ 268858 w 3865486"/>
              <a:gd name="connsiteY6" fmla="*/ 2950050 h 3729312"/>
              <a:gd name="connsiteX7" fmla="*/ 18644 w 3865486"/>
              <a:gd name="connsiteY7" fmla="*/ 2200752 h 3729312"/>
              <a:gd name="connsiteX8" fmla="*/ 30297 w 3865486"/>
              <a:gd name="connsiteY8" fmla="*/ 1762911 h 3729312"/>
              <a:gd name="connsiteX9" fmla="*/ 301529 w 3865486"/>
              <a:gd name="connsiteY9" fmla="*/ 901232 h 3729312"/>
              <a:gd name="connsiteX10" fmla="*/ 717992 w 3865486"/>
              <a:gd name="connsiteY10" fmla="*/ 341005 h 3729312"/>
              <a:gd name="connsiteX11" fmla="*/ 1651216 w 3865486"/>
              <a:gd name="connsiteY11" fmla="*/ 0 h 3729312"/>
              <a:gd name="connsiteX12" fmla="*/ 2433536 w 3865486"/>
              <a:gd name="connsiteY12" fmla="*/ 50005 h 3729312"/>
              <a:gd name="connsiteX13" fmla="*/ 3027594 w 3865486"/>
              <a:gd name="connsiteY13" fmla="*/ 370369 h 3729312"/>
              <a:gd name="connsiteX14" fmla="*/ 3385290 w 3865486"/>
              <a:gd name="connsiteY14" fmla="*/ 1171254 h 3729312"/>
              <a:gd name="connsiteX15" fmla="*/ 3461687 w 3865486"/>
              <a:gd name="connsiteY15" fmla="*/ 2214396 h 3729312"/>
              <a:gd name="connsiteX16" fmla="*/ 3398933 w 3865486"/>
              <a:gd name="connsiteY16" fmla="*/ 2660164 h 3729312"/>
              <a:gd name="connsiteX17" fmla="*/ 3331799 w 3865486"/>
              <a:gd name="connsiteY17" fmla="*/ 2911157 h 3729312"/>
              <a:gd name="connsiteX18" fmla="*/ 3865486 w 3865486"/>
              <a:gd name="connsiteY18" fmla="*/ 313895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430700 w 3837690"/>
              <a:gd name="connsiteY16" fmla="*/ 2656798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430700 w 3837690"/>
              <a:gd name="connsiteY16" fmla="*/ 2656798 h 3729312"/>
              <a:gd name="connsiteX17" fmla="*/ 3292091 w 3837690"/>
              <a:gd name="connsiteY17" fmla="*/ 2978484 h 3729312"/>
              <a:gd name="connsiteX18" fmla="*/ 3837690 w 3837690"/>
              <a:gd name="connsiteY18" fmla="*/ 3213012 h 3729312"/>
              <a:gd name="connsiteX0" fmla="*/ 3835616 w 3837690"/>
              <a:gd name="connsiteY0" fmla="*/ 3219925 h 3729576"/>
              <a:gd name="connsiteX1" fmla="*/ 3416779 w 3837690"/>
              <a:gd name="connsiteY1" fmla="*/ 3528340 h 3729576"/>
              <a:gd name="connsiteX2" fmla="*/ 3045827 w 3837690"/>
              <a:gd name="connsiteY2" fmla="*/ 3689508 h 3729576"/>
              <a:gd name="connsiteX3" fmla="*/ 2335224 w 3837690"/>
              <a:gd name="connsiteY3" fmla="*/ 3727442 h 3729576"/>
              <a:gd name="connsiteX4" fmla="*/ 1691557 w 3837690"/>
              <a:gd name="connsiteY4" fmla="*/ 3644413 h 3729576"/>
              <a:gd name="connsiteX5" fmla="*/ 1046696 w 3837690"/>
              <a:gd name="connsiteY5" fmla="*/ 3462165 h 3729576"/>
              <a:gd name="connsiteX6" fmla="*/ 268858 w 3837690"/>
              <a:gd name="connsiteY6" fmla="*/ 2950050 h 3729576"/>
              <a:gd name="connsiteX7" fmla="*/ 18644 w 3837690"/>
              <a:gd name="connsiteY7" fmla="*/ 2200752 h 3729576"/>
              <a:gd name="connsiteX8" fmla="*/ 30297 w 3837690"/>
              <a:gd name="connsiteY8" fmla="*/ 1762911 h 3729576"/>
              <a:gd name="connsiteX9" fmla="*/ 301529 w 3837690"/>
              <a:gd name="connsiteY9" fmla="*/ 901232 h 3729576"/>
              <a:gd name="connsiteX10" fmla="*/ 717992 w 3837690"/>
              <a:gd name="connsiteY10" fmla="*/ 341005 h 3729576"/>
              <a:gd name="connsiteX11" fmla="*/ 1651216 w 3837690"/>
              <a:gd name="connsiteY11" fmla="*/ 0 h 3729576"/>
              <a:gd name="connsiteX12" fmla="*/ 2433536 w 3837690"/>
              <a:gd name="connsiteY12" fmla="*/ 50005 h 3729576"/>
              <a:gd name="connsiteX13" fmla="*/ 3027594 w 3837690"/>
              <a:gd name="connsiteY13" fmla="*/ 370369 h 3729576"/>
              <a:gd name="connsiteX14" fmla="*/ 3385290 w 3837690"/>
              <a:gd name="connsiteY14" fmla="*/ 1171254 h 3729576"/>
              <a:gd name="connsiteX15" fmla="*/ 3461687 w 3837690"/>
              <a:gd name="connsiteY15" fmla="*/ 2214396 h 3729576"/>
              <a:gd name="connsiteX16" fmla="*/ 3430700 w 3837690"/>
              <a:gd name="connsiteY16" fmla="*/ 2656798 h 3729576"/>
              <a:gd name="connsiteX17" fmla="*/ 3292091 w 3837690"/>
              <a:gd name="connsiteY17" fmla="*/ 2978484 h 3729576"/>
              <a:gd name="connsiteX18" fmla="*/ 3837690 w 3837690"/>
              <a:gd name="connsiteY18" fmla="*/ 3213012 h 3729576"/>
              <a:gd name="connsiteX0" fmla="*/ 3835616 w 3837690"/>
              <a:gd name="connsiteY0" fmla="*/ 3219925 h 3727718"/>
              <a:gd name="connsiteX1" fmla="*/ 3416779 w 3837690"/>
              <a:gd name="connsiteY1" fmla="*/ 3528340 h 3727718"/>
              <a:gd name="connsiteX2" fmla="*/ 2986264 w 3837690"/>
              <a:gd name="connsiteY2" fmla="*/ 3665944 h 3727718"/>
              <a:gd name="connsiteX3" fmla="*/ 2335224 w 3837690"/>
              <a:gd name="connsiteY3" fmla="*/ 3727442 h 3727718"/>
              <a:gd name="connsiteX4" fmla="*/ 1691557 w 3837690"/>
              <a:gd name="connsiteY4" fmla="*/ 3644413 h 3727718"/>
              <a:gd name="connsiteX5" fmla="*/ 1046696 w 3837690"/>
              <a:gd name="connsiteY5" fmla="*/ 3462165 h 3727718"/>
              <a:gd name="connsiteX6" fmla="*/ 268858 w 3837690"/>
              <a:gd name="connsiteY6" fmla="*/ 2950050 h 3727718"/>
              <a:gd name="connsiteX7" fmla="*/ 18644 w 3837690"/>
              <a:gd name="connsiteY7" fmla="*/ 2200752 h 3727718"/>
              <a:gd name="connsiteX8" fmla="*/ 30297 w 3837690"/>
              <a:gd name="connsiteY8" fmla="*/ 1762911 h 3727718"/>
              <a:gd name="connsiteX9" fmla="*/ 301529 w 3837690"/>
              <a:gd name="connsiteY9" fmla="*/ 901232 h 3727718"/>
              <a:gd name="connsiteX10" fmla="*/ 717992 w 3837690"/>
              <a:gd name="connsiteY10" fmla="*/ 341005 h 3727718"/>
              <a:gd name="connsiteX11" fmla="*/ 1651216 w 3837690"/>
              <a:gd name="connsiteY11" fmla="*/ 0 h 3727718"/>
              <a:gd name="connsiteX12" fmla="*/ 2433536 w 3837690"/>
              <a:gd name="connsiteY12" fmla="*/ 50005 h 3727718"/>
              <a:gd name="connsiteX13" fmla="*/ 3027594 w 3837690"/>
              <a:gd name="connsiteY13" fmla="*/ 370369 h 3727718"/>
              <a:gd name="connsiteX14" fmla="*/ 3385290 w 3837690"/>
              <a:gd name="connsiteY14" fmla="*/ 1171254 h 3727718"/>
              <a:gd name="connsiteX15" fmla="*/ 3461687 w 3837690"/>
              <a:gd name="connsiteY15" fmla="*/ 2214396 h 3727718"/>
              <a:gd name="connsiteX16" fmla="*/ 3430700 w 3837690"/>
              <a:gd name="connsiteY16" fmla="*/ 2656798 h 3727718"/>
              <a:gd name="connsiteX17" fmla="*/ 3292091 w 3837690"/>
              <a:gd name="connsiteY17" fmla="*/ 2978484 h 3727718"/>
              <a:gd name="connsiteX18" fmla="*/ 3837690 w 3837690"/>
              <a:gd name="connsiteY18" fmla="*/ 3213012 h 3727718"/>
              <a:gd name="connsiteX0" fmla="*/ 3835616 w 3837690"/>
              <a:gd name="connsiteY0" fmla="*/ 3219925 h 3727718"/>
              <a:gd name="connsiteX1" fmla="*/ 3416779 w 3837690"/>
              <a:gd name="connsiteY1" fmla="*/ 3528340 h 3727718"/>
              <a:gd name="connsiteX2" fmla="*/ 2986264 w 3837690"/>
              <a:gd name="connsiteY2" fmla="*/ 3665944 h 3727718"/>
              <a:gd name="connsiteX3" fmla="*/ 2335224 w 3837690"/>
              <a:gd name="connsiteY3" fmla="*/ 3727442 h 3727718"/>
              <a:gd name="connsiteX4" fmla="*/ 1691557 w 3837690"/>
              <a:gd name="connsiteY4" fmla="*/ 3644413 h 3727718"/>
              <a:gd name="connsiteX5" fmla="*/ 1046696 w 3837690"/>
              <a:gd name="connsiteY5" fmla="*/ 3462165 h 3727718"/>
              <a:gd name="connsiteX6" fmla="*/ 268858 w 3837690"/>
              <a:gd name="connsiteY6" fmla="*/ 2950050 h 3727718"/>
              <a:gd name="connsiteX7" fmla="*/ 18644 w 3837690"/>
              <a:gd name="connsiteY7" fmla="*/ 2200752 h 3727718"/>
              <a:gd name="connsiteX8" fmla="*/ 30297 w 3837690"/>
              <a:gd name="connsiteY8" fmla="*/ 1762911 h 3727718"/>
              <a:gd name="connsiteX9" fmla="*/ 301529 w 3837690"/>
              <a:gd name="connsiteY9" fmla="*/ 901232 h 3727718"/>
              <a:gd name="connsiteX10" fmla="*/ 717992 w 3837690"/>
              <a:gd name="connsiteY10" fmla="*/ 341005 h 3727718"/>
              <a:gd name="connsiteX11" fmla="*/ 1651216 w 3837690"/>
              <a:gd name="connsiteY11" fmla="*/ 0 h 3727718"/>
              <a:gd name="connsiteX12" fmla="*/ 2433536 w 3837690"/>
              <a:gd name="connsiteY12" fmla="*/ 50005 h 3727718"/>
              <a:gd name="connsiteX13" fmla="*/ 3027594 w 3837690"/>
              <a:gd name="connsiteY13" fmla="*/ 370369 h 3727718"/>
              <a:gd name="connsiteX14" fmla="*/ 3385290 w 3837690"/>
              <a:gd name="connsiteY14" fmla="*/ 1171254 h 3727718"/>
              <a:gd name="connsiteX15" fmla="*/ 3461687 w 3837690"/>
              <a:gd name="connsiteY15" fmla="*/ 2214396 h 3727718"/>
              <a:gd name="connsiteX16" fmla="*/ 3430700 w 3837690"/>
              <a:gd name="connsiteY16" fmla="*/ 2656798 h 3727718"/>
              <a:gd name="connsiteX17" fmla="*/ 3292091 w 3837690"/>
              <a:gd name="connsiteY17" fmla="*/ 2978484 h 3727718"/>
              <a:gd name="connsiteX18" fmla="*/ 3837690 w 3837690"/>
              <a:gd name="connsiteY18" fmla="*/ 3223110 h 3727718"/>
              <a:gd name="connsiteX0" fmla="*/ 3835616 w 3837690"/>
              <a:gd name="connsiteY0" fmla="*/ 3219925 h 3729804"/>
              <a:gd name="connsiteX1" fmla="*/ 3416779 w 3837690"/>
              <a:gd name="connsiteY1" fmla="*/ 3528340 h 3729804"/>
              <a:gd name="connsiteX2" fmla="*/ 2964477 w 3837690"/>
              <a:gd name="connsiteY2" fmla="*/ 3558897 h 3729804"/>
              <a:gd name="connsiteX3" fmla="*/ 2335224 w 3837690"/>
              <a:gd name="connsiteY3" fmla="*/ 3727442 h 3729804"/>
              <a:gd name="connsiteX4" fmla="*/ 1691557 w 3837690"/>
              <a:gd name="connsiteY4" fmla="*/ 3644413 h 3729804"/>
              <a:gd name="connsiteX5" fmla="*/ 1046696 w 3837690"/>
              <a:gd name="connsiteY5" fmla="*/ 3462165 h 3729804"/>
              <a:gd name="connsiteX6" fmla="*/ 268858 w 3837690"/>
              <a:gd name="connsiteY6" fmla="*/ 2950050 h 3729804"/>
              <a:gd name="connsiteX7" fmla="*/ 18644 w 3837690"/>
              <a:gd name="connsiteY7" fmla="*/ 2200752 h 3729804"/>
              <a:gd name="connsiteX8" fmla="*/ 30297 w 3837690"/>
              <a:gd name="connsiteY8" fmla="*/ 1762911 h 3729804"/>
              <a:gd name="connsiteX9" fmla="*/ 301529 w 3837690"/>
              <a:gd name="connsiteY9" fmla="*/ 901232 h 3729804"/>
              <a:gd name="connsiteX10" fmla="*/ 717992 w 3837690"/>
              <a:gd name="connsiteY10" fmla="*/ 341005 h 3729804"/>
              <a:gd name="connsiteX11" fmla="*/ 1651216 w 3837690"/>
              <a:gd name="connsiteY11" fmla="*/ 0 h 3729804"/>
              <a:gd name="connsiteX12" fmla="*/ 2433536 w 3837690"/>
              <a:gd name="connsiteY12" fmla="*/ 50005 h 3729804"/>
              <a:gd name="connsiteX13" fmla="*/ 3027594 w 3837690"/>
              <a:gd name="connsiteY13" fmla="*/ 370369 h 3729804"/>
              <a:gd name="connsiteX14" fmla="*/ 3385290 w 3837690"/>
              <a:gd name="connsiteY14" fmla="*/ 1171254 h 3729804"/>
              <a:gd name="connsiteX15" fmla="*/ 3461687 w 3837690"/>
              <a:gd name="connsiteY15" fmla="*/ 2214396 h 3729804"/>
              <a:gd name="connsiteX16" fmla="*/ 3430700 w 3837690"/>
              <a:gd name="connsiteY16" fmla="*/ 2656798 h 3729804"/>
              <a:gd name="connsiteX17" fmla="*/ 3292091 w 3837690"/>
              <a:gd name="connsiteY17" fmla="*/ 2978484 h 3729804"/>
              <a:gd name="connsiteX18" fmla="*/ 3837690 w 3837690"/>
              <a:gd name="connsiteY18" fmla="*/ 3223110 h 3729804"/>
              <a:gd name="connsiteX0" fmla="*/ 3835616 w 3837690"/>
              <a:gd name="connsiteY0" fmla="*/ 3219925 h 3728640"/>
              <a:gd name="connsiteX1" fmla="*/ 3416779 w 3837690"/>
              <a:gd name="connsiteY1" fmla="*/ 3528340 h 3728640"/>
              <a:gd name="connsiteX2" fmla="*/ 2964477 w 3837690"/>
              <a:gd name="connsiteY2" fmla="*/ 3558897 h 3728640"/>
              <a:gd name="connsiteX3" fmla="*/ 2335224 w 3837690"/>
              <a:gd name="connsiteY3" fmla="*/ 3727442 h 3728640"/>
              <a:gd name="connsiteX4" fmla="*/ 1046696 w 3837690"/>
              <a:gd name="connsiteY4" fmla="*/ 3462165 h 3728640"/>
              <a:gd name="connsiteX5" fmla="*/ 268858 w 3837690"/>
              <a:gd name="connsiteY5" fmla="*/ 2950050 h 3728640"/>
              <a:gd name="connsiteX6" fmla="*/ 18644 w 3837690"/>
              <a:gd name="connsiteY6" fmla="*/ 2200752 h 3728640"/>
              <a:gd name="connsiteX7" fmla="*/ 30297 w 3837690"/>
              <a:gd name="connsiteY7" fmla="*/ 1762911 h 3728640"/>
              <a:gd name="connsiteX8" fmla="*/ 301529 w 3837690"/>
              <a:gd name="connsiteY8" fmla="*/ 901232 h 3728640"/>
              <a:gd name="connsiteX9" fmla="*/ 717992 w 3837690"/>
              <a:gd name="connsiteY9" fmla="*/ 341005 h 3728640"/>
              <a:gd name="connsiteX10" fmla="*/ 1651216 w 3837690"/>
              <a:gd name="connsiteY10" fmla="*/ 0 h 3728640"/>
              <a:gd name="connsiteX11" fmla="*/ 2433536 w 3837690"/>
              <a:gd name="connsiteY11" fmla="*/ 50005 h 3728640"/>
              <a:gd name="connsiteX12" fmla="*/ 3027594 w 3837690"/>
              <a:gd name="connsiteY12" fmla="*/ 370369 h 3728640"/>
              <a:gd name="connsiteX13" fmla="*/ 3385290 w 3837690"/>
              <a:gd name="connsiteY13" fmla="*/ 1171254 h 3728640"/>
              <a:gd name="connsiteX14" fmla="*/ 3461687 w 3837690"/>
              <a:gd name="connsiteY14" fmla="*/ 2214396 h 3728640"/>
              <a:gd name="connsiteX15" fmla="*/ 3430700 w 3837690"/>
              <a:gd name="connsiteY15" fmla="*/ 2656798 h 3728640"/>
              <a:gd name="connsiteX16" fmla="*/ 3292091 w 3837690"/>
              <a:gd name="connsiteY16" fmla="*/ 2978484 h 3728640"/>
              <a:gd name="connsiteX17" fmla="*/ 3837690 w 3837690"/>
              <a:gd name="connsiteY17" fmla="*/ 3223110 h 3728640"/>
              <a:gd name="connsiteX0" fmla="*/ 3835616 w 3837690"/>
              <a:gd name="connsiteY0" fmla="*/ 3219925 h 3728656"/>
              <a:gd name="connsiteX1" fmla="*/ 3417487 w 3837690"/>
              <a:gd name="connsiteY1" fmla="*/ 3513956 h 3728656"/>
              <a:gd name="connsiteX2" fmla="*/ 2964477 w 3837690"/>
              <a:gd name="connsiteY2" fmla="*/ 3558897 h 3728656"/>
              <a:gd name="connsiteX3" fmla="*/ 2335224 w 3837690"/>
              <a:gd name="connsiteY3" fmla="*/ 3727442 h 3728656"/>
              <a:gd name="connsiteX4" fmla="*/ 1046696 w 3837690"/>
              <a:gd name="connsiteY4" fmla="*/ 3462165 h 3728656"/>
              <a:gd name="connsiteX5" fmla="*/ 268858 w 3837690"/>
              <a:gd name="connsiteY5" fmla="*/ 2950050 h 3728656"/>
              <a:gd name="connsiteX6" fmla="*/ 18644 w 3837690"/>
              <a:gd name="connsiteY6" fmla="*/ 2200752 h 3728656"/>
              <a:gd name="connsiteX7" fmla="*/ 30297 w 3837690"/>
              <a:gd name="connsiteY7" fmla="*/ 1762911 h 3728656"/>
              <a:gd name="connsiteX8" fmla="*/ 301529 w 3837690"/>
              <a:gd name="connsiteY8" fmla="*/ 901232 h 3728656"/>
              <a:gd name="connsiteX9" fmla="*/ 717992 w 3837690"/>
              <a:gd name="connsiteY9" fmla="*/ 341005 h 3728656"/>
              <a:gd name="connsiteX10" fmla="*/ 1651216 w 3837690"/>
              <a:gd name="connsiteY10" fmla="*/ 0 h 3728656"/>
              <a:gd name="connsiteX11" fmla="*/ 2433536 w 3837690"/>
              <a:gd name="connsiteY11" fmla="*/ 50005 h 3728656"/>
              <a:gd name="connsiteX12" fmla="*/ 3027594 w 3837690"/>
              <a:gd name="connsiteY12" fmla="*/ 370369 h 3728656"/>
              <a:gd name="connsiteX13" fmla="*/ 3385290 w 3837690"/>
              <a:gd name="connsiteY13" fmla="*/ 1171254 h 3728656"/>
              <a:gd name="connsiteX14" fmla="*/ 3461687 w 3837690"/>
              <a:gd name="connsiteY14" fmla="*/ 2214396 h 3728656"/>
              <a:gd name="connsiteX15" fmla="*/ 3430700 w 3837690"/>
              <a:gd name="connsiteY15" fmla="*/ 2656798 h 3728656"/>
              <a:gd name="connsiteX16" fmla="*/ 3292091 w 3837690"/>
              <a:gd name="connsiteY16" fmla="*/ 2978484 h 3728656"/>
              <a:gd name="connsiteX17" fmla="*/ 3837690 w 3837690"/>
              <a:gd name="connsiteY17" fmla="*/ 3223110 h 3728656"/>
              <a:gd name="connsiteX0" fmla="*/ 3835616 w 3835616"/>
              <a:gd name="connsiteY0" fmla="*/ 3219925 h 3728656"/>
              <a:gd name="connsiteX1" fmla="*/ 3417487 w 3835616"/>
              <a:gd name="connsiteY1" fmla="*/ 3513956 h 3728656"/>
              <a:gd name="connsiteX2" fmla="*/ 2964477 w 3835616"/>
              <a:gd name="connsiteY2" fmla="*/ 3558897 h 3728656"/>
              <a:gd name="connsiteX3" fmla="*/ 2335224 w 3835616"/>
              <a:gd name="connsiteY3" fmla="*/ 3727442 h 3728656"/>
              <a:gd name="connsiteX4" fmla="*/ 1046696 w 3835616"/>
              <a:gd name="connsiteY4" fmla="*/ 3462165 h 3728656"/>
              <a:gd name="connsiteX5" fmla="*/ 268858 w 3835616"/>
              <a:gd name="connsiteY5" fmla="*/ 2950050 h 3728656"/>
              <a:gd name="connsiteX6" fmla="*/ 18644 w 3835616"/>
              <a:gd name="connsiteY6" fmla="*/ 2200752 h 3728656"/>
              <a:gd name="connsiteX7" fmla="*/ 30297 w 3835616"/>
              <a:gd name="connsiteY7" fmla="*/ 1762911 h 3728656"/>
              <a:gd name="connsiteX8" fmla="*/ 301529 w 3835616"/>
              <a:gd name="connsiteY8" fmla="*/ 901232 h 3728656"/>
              <a:gd name="connsiteX9" fmla="*/ 717992 w 3835616"/>
              <a:gd name="connsiteY9" fmla="*/ 341005 h 3728656"/>
              <a:gd name="connsiteX10" fmla="*/ 1651216 w 3835616"/>
              <a:gd name="connsiteY10" fmla="*/ 0 h 3728656"/>
              <a:gd name="connsiteX11" fmla="*/ 2433536 w 3835616"/>
              <a:gd name="connsiteY11" fmla="*/ 50005 h 3728656"/>
              <a:gd name="connsiteX12" fmla="*/ 3027594 w 3835616"/>
              <a:gd name="connsiteY12" fmla="*/ 370369 h 3728656"/>
              <a:gd name="connsiteX13" fmla="*/ 3385290 w 3835616"/>
              <a:gd name="connsiteY13" fmla="*/ 1171254 h 3728656"/>
              <a:gd name="connsiteX14" fmla="*/ 3461687 w 3835616"/>
              <a:gd name="connsiteY14" fmla="*/ 2214396 h 3728656"/>
              <a:gd name="connsiteX15" fmla="*/ 3430700 w 3835616"/>
              <a:gd name="connsiteY15" fmla="*/ 2656798 h 3728656"/>
              <a:gd name="connsiteX16" fmla="*/ 3292091 w 3835616"/>
              <a:gd name="connsiteY16" fmla="*/ 2978484 h 3728656"/>
              <a:gd name="connsiteX17" fmla="*/ 3751780 w 3835616"/>
              <a:gd name="connsiteY17" fmla="*/ 3256428 h 3728656"/>
              <a:gd name="connsiteX0" fmla="*/ 3835616 w 3835616"/>
              <a:gd name="connsiteY0" fmla="*/ 3219925 h 3729924"/>
              <a:gd name="connsiteX1" fmla="*/ 3417487 w 3835616"/>
              <a:gd name="connsiteY1" fmla="*/ 3513956 h 3729924"/>
              <a:gd name="connsiteX2" fmla="*/ 2964477 w 3835616"/>
              <a:gd name="connsiteY2" fmla="*/ 3558897 h 3729924"/>
              <a:gd name="connsiteX3" fmla="*/ 2222800 w 3835616"/>
              <a:gd name="connsiteY3" fmla="*/ 3728717 h 3729924"/>
              <a:gd name="connsiteX4" fmla="*/ 1046696 w 3835616"/>
              <a:gd name="connsiteY4" fmla="*/ 3462165 h 3729924"/>
              <a:gd name="connsiteX5" fmla="*/ 268858 w 3835616"/>
              <a:gd name="connsiteY5" fmla="*/ 2950050 h 3729924"/>
              <a:gd name="connsiteX6" fmla="*/ 18644 w 3835616"/>
              <a:gd name="connsiteY6" fmla="*/ 2200752 h 3729924"/>
              <a:gd name="connsiteX7" fmla="*/ 30297 w 3835616"/>
              <a:gd name="connsiteY7" fmla="*/ 1762911 h 3729924"/>
              <a:gd name="connsiteX8" fmla="*/ 301529 w 3835616"/>
              <a:gd name="connsiteY8" fmla="*/ 901232 h 3729924"/>
              <a:gd name="connsiteX9" fmla="*/ 717992 w 3835616"/>
              <a:gd name="connsiteY9" fmla="*/ 341005 h 3729924"/>
              <a:gd name="connsiteX10" fmla="*/ 1651216 w 3835616"/>
              <a:gd name="connsiteY10" fmla="*/ 0 h 3729924"/>
              <a:gd name="connsiteX11" fmla="*/ 2433536 w 3835616"/>
              <a:gd name="connsiteY11" fmla="*/ 50005 h 3729924"/>
              <a:gd name="connsiteX12" fmla="*/ 3027594 w 3835616"/>
              <a:gd name="connsiteY12" fmla="*/ 370369 h 3729924"/>
              <a:gd name="connsiteX13" fmla="*/ 3385290 w 3835616"/>
              <a:gd name="connsiteY13" fmla="*/ 1171254 h 3729924"/>
              <a:gd name="connsiteX14" fmla="*/ 3461687 w 3835616"/>
              <a:gd name="connsiteY14" fmla="*/ 2214396 h 3729924"/>
              <a:gd name="connsiteX15" fmla="*/ 3430700 w 3835616"/>
              <a:gd name="connsiteY15" fmla="*/ 2656798 h 3729924"/>
              <a:gd name="connsiteX16" fmla="*/ 3292091 w 3835616"/>
              <a:gd name="connsiteY16" fmla="*/ 2978484 h 3729924"/>
              <a:gd name="connsiteX17" fmla="*/ 3751780 w 3835616"/>
              <a:gd name="connsiteY17" fmla="*/ 3256428 h 3729924"/>
              <a:gd name="connsiteX0" fmla="*/ 3835616 w 3835616"/>
              <a:gd name="connsiteY0" fmla="*/ 3219925 h 3731978"/>
              <a:gd name="connsiteX1" fmla="*/ 3417487 w 3835616"/>
              <a:gd name="connsiteY1" fmla="*/ 3513956 h 3731978"/>
              <a:gd name="connsiteX2" fmla="*/ 2964477 w 3835616"/>
              <a:gd name="connsiteY2" fmla="*/ 3558897 h 3731978"/>
              <a:gd name="connsiteX3" fmla="*/ 2222800 w 3835616"/>
              <a:gd name="connsiteY3" fmla="*/ 3728717 h 3731978"/>
              <a:gd name="connsiteX4" fmla="*/ 1046696 w 3835616"/>
              <a:gd name="connsiteY4" fmla="*/ 3462165 h 3731978"/>
              <a:gd name="connsiteX5" fmla="*/ 268858 w 3835616"/>
              <a:gd name="connsiteY5" fmla="*/ 2950050 h 3731978"/>
              <a:gd name="connsiteX6" fmla="*/ 18644 w 3835616"/>
              <a:gd name="connsiteY6" fmla="*/ 2200752 h 3731978"/>
              <a:gd name="connsiteX7" fmla="*/ 30297 w 3835616"/>
              <a:gd name="connsiteY7" fmla="*/ 1762911 h 3731978"/>
              <a:gd name="connsiteX8" fmla="*/ 301529 w 3835616"/>
              <a:gd name="connsiteY8" fmla="*/ 901232 h 3731978"/>
              <a:gd name="connsiteX9" fmla="*/ 717992 w 3835616"/>
              <a:gd name="connsiteY9" fmla="*/ 341005 h 3731978"/>
              <a:gd name="connsiteX10" fmla="*/ 1651216 w 3835616"/>
              <a:gd name="connsiteY10" fmla="*/ 0 h 3731978"/>
              <a:gd name="connsiteX11" fmla="*/ 2433536 w 3835616"/>
              <a:gd name="connsiteY11" fmla="*/ 50005 h 3731978"/>
              <a:gd name="connsiteX12" fmla="*/ 3027594 w 3835616"/>
              <a:gd name="connsiteY12" fmla="*/ 370369 h 3731978"/>
              <a:gd name="connsiteX13" fmla="*/ 3385290 w 3835616"/>
              <a:gd name="connsiteY13" fmla="*/ 1171254 h 3731978"/>
              <a:gd name="connsiteX14" fmla="*/ 3461687 w 3835616"/>
              <a:gd name="connsiteY14" fmla="*/ 2214396 h 3731978"/>
              <a:gd name="connsiteX15" fmla="*/ 3430700 w 3835616"/>
              <a:gd name="connsiteY15" fmla="*/ 2656798 h 3731978"/>
              <a:gd name="connsiteX16" fmla="*/ 3292091 w 3835616"/>
              <a:gd name="connsiteY16" fmla="*/ 2978484 h 3731978"/>
              <a:gd name="connsiteX17" fmla="*/ 3751780 w 3835616"/>
              <a:gd name="connsiteY17" fmla="*/ 3256428 h 3731978"/>
              <a:gd name="connsiteX0" fmla="*/ 3835616 w 3835616"/>
              <a:gd name="connsiteY0" fmla="*/ 3219925 h 3731979"/>
              <a:gd name="connsiteX1" fmla="*/ 3417487 w 3835616"/>
              <a:gd name="connsiteY1" fmla="*/ 3513956 h 3731979"/>
              <a:gd name="connsiteX2" fmla="*/ 2964477 w 3835616"/>
              <a:gd name="connsiteY2" fmla="*/ 3558897 h 3731979"/>
              <a:gd name="connsiteX3" fmla="*/ 2222800 w 3835616"/>
              <a:gd name="connsiteY3" fmla="*/ 3728717 h 3731979"/>
              <a:gd name="connsiteX4" fmla="*/ 1046696 w 3835616"/>
              <a:gd name="connsiteY4" fmla="*/ 3462165 h 3731979"/>
              <a:gd name="connsiteX5" fmla="*/ 268858 w 3835616"/>
              <a:gd name="connsiteY5" fmla="*/ 2950050 h 3731979"/>
              <a:gd name="connsiteX6" fmla="*/ 18644 w 3835616"/>
              <a:gd name="connsiteY6" fmla="*/ 2200752 h 3731979"/>
              <a:gd name="connsiteX7" fmla="*/ 30297 w 3835616"/>
              <a:gd name="connsiteY7" fmla="*/ 1762911 h 3731979"/>
              <a:gd name="connsiteX8" fmla="*/ 717992 w 3835616"/>
              <a:gd name="connsiteY8" fmla="*/ 341005 h 3731979"/>
              <a:gd name="connsiteX9" fmla="*/ 1651216 w 3835616"/>
              <a:gd name="connsiteY9" fmla="*/ 0 h 3731979"/>
              <a:gd name="connsiteX10" fmla="*/ 2433536 w 3835616"/>
              <a:gd name="connsiteY10" fmla="*/ 50005 h 3731979"/>
              <a:gd name="connsiteX11" fmla="*/ 3027594 w 3835616"/>
              <a:gd name="connsiteY11" fmla="*/ 370369 h 3731979"/>
              <a:gd name="connsiteX12" fmla="*/ 3385290 w 3835616"/>
              <a:gd name="connsiteY12" fmla="*/ 1171254 h 3731979"/>
              <a:gd name="connsiteX13" fmla="*/ 3461687 w 3835616"/>
              <a:gd name="connsiteY13" fmla="*/ 2214396 h 3731979"/>
              <a:gd name="connsiteX14" fmla="*/ 3430700 w 3835616"/>
              <a:gd name="connsiteY14" fmla="*/ 2656798 h 3731979"/>
              <a:gd name="connsiteX15" fmla="*/ 3292091 w 3835616"/>
              <a:gd name="connsiteY15" fmla="*/ 2978484 h 3731979"/>
              <a:gd name="connsiteX16" fmla="*/ 3751780 w 3835616"/>
              <a:gd name="connsiteY16" fmla="*/ 3256428 h 3731979"/>
              <a:gd name="connsiteX0" fmla="*/ 3835616 w 3835616"/>
              <a:gd name="connsiteY0" fmla="*/ 3219925 h 3731979"/>
              <a:gd name="connsiteX1" fmla="*/ 3417487 w 3835616"/>
              <a:gd name="connsiteY1" fmla="*/ 3513956 h 3731979"/>
              <a:gd name="connsiteX2" fmla="*/ 2964477 w 3835616"/>
              <a:gd name="connsiteY2" fmla="*/ 3558897 h 3731979"/>
              <a:gd name="connsiteX3" fmla="*/ 2222800 w 3835616"/>
              <a:gd name="connsiteY3" fmla="*/ 3728717 h 3731979"/>
              <a:gd name="connsiteX4" fmla="*/ 1046696 w 3835616"/>
              <a:gd name="connsiteY4" fmla="*/ 3462165 h 3731979"/>
              <a:gd name="connsiteX5" fmla="*/ 268858 w 3835616"/>
              <a:gd name="connsiteY5" fmla="*/ 2950050 h 3731979"/>
              <a:gd name="connsiteX6" fmla="*/ 18644 w 3835616"/>
              <a:gd name="connsiteY6" fmla="*/ 2200752 h 3731979"/>
              <a:gd name="connsiteX7" fmla="*/ 30297 w 3835616"/>
              <a:gd name="connsiteY7" fmla="*/ 1762911 h 3731979"/>
              <a:gd name="connsiteX8" fmla="*/ 542523 w 3835616"/>
              <a:gd name="connsiteY8" fmla="*/ 291475 h 3731979"/>
              <a:gd name="connsiteX9" fmla="*/ 1651216 w 3835616"/>
              <a:gd name="connsiteY9" fmla="*/ 0 h 3731979"/>
              <a:gd name="connsiteX10" fmla="*/ 2433536 w 3835616"/>
              <a:gd name="connsiteY10" fmla="*/ 50005 h 3731979"/>
              <a:gd name="connsiteX11" fmla="*/ 3027594 w 3835616"/>
              <a:gd name="connsiteY11" fmla="*/ 370369 h 3731979"/>
              <a:gd name="connsiteX12" fmla="*/ 3385290 w 3835616"/>
              <a:gd name="connsiteY12" fmla="*/ 1171254 h 3731979"/>
              <a:gd name="connsiteX13" fmla="*/ 3461687 w 3835616"/>
              <a:gd name="connsiteY13" fmla="*/ 2214396 h 3731979"/>
              <a:gd name="connsiteX14" fmla="*/ 3430700 w 3835616"/>
              <a:gd name="connsiteY14" fmla="*/ 2656798 h 3731979"/>
              <a:gd name="connsiteX15" fmla="*/ 3292091 w 3835616"/>
              <a:gd name="connsiteY15" fmla="*/ 2978484 h 3731979"/>
              <a:gd name="connsiteX16" fmla="*/ 3751780 w 3835616"/>
              <a:gd name="connsiteY16" fmla="*/ 3256428 h 3731979"/>
              <a:gd name="connsiteX0" fmla="*/ 3833553 w 3833553"/>
              <a:gd name="connsiteY0" fmla="*/ 3219925 h 3731979"/>
              <a:gd name="connsiteX1" fmla="*/ 3415424 w 3833553"/>
              <a:gd name="connsiteY1" fmla="*/ 3513956 h 3731979"/>
              <a:gd name="connsiteX2" fmla="*/ 2962414 w 3833553"/>
              <a:gd name="connsiteY2" fmla="*/ 3558897 h 3731979"/>
              <a:gd name="connsiteX3" fmla="*/ 2220737 w 3833553"/>
              <a:gd name="connsiteY3" fmla="*/ 3728717 h 3731979"/>
              <a:gd name="connsiteX4" fmla="*/ 1044633 w 3833553"/>
              <a:gd name="connsiteY4" fmla="*/ 3462165 h 3731979"/>
              <a:gd name="connsiteX5" fmla="*/ 266795 w 3833553"/>
              <a:gd name="connsiteY5" fmla="*/ 2950050 h 3731979"/>
              <a:gd name="connsiteX6" fmla="*/ 16581 w 3833553"/>
              <a:gd name="connsiteY6" fmla="*/ 2200752 h 3731979"/>
              <a:gd name="connsiteX7" fmla="*/ 34598 w 3833553"/>
              <a:gd name="connsiteY7" fmla="*/ 1633447 h 3731979"/>
              <a:gd name="connsiteX8" fmla="*/ 540460 w 3833553"/>
              <a:gd name="connsiteY8" fmla="*/ 291475 h 3731979"/>
              <a:gd name="connsiteX9" fmla="*/ 1649153 w 3833553"/>
              <a:gd name="connsiteY9" fmla="*/ 0 h 3731979"/>
              <a:gd name="connsiteX10" fmla="*/ 2431473 w 3833553"/>
              <a:gd name="connsiteY10" fmla="*/ 50005 h 3731979"/>
              <a:gd name="connsiteX11" fmla="*/ 3025531 w 3833553"/>
              <a:gd name="connsiteY11" fmla="*/ 370369 h 3731979"/>
              <a:gd name="connsiteX12" fmla="*/ 3383227 w 3833553"/>
              <a:gd name="connsiteY12" fmla="*/ 1171254 h 3731979"/>
              <a:gd name="connsiteX13" fmla="*/ 3459624 w 3833553"/>
              <a:gd name="connsiteY13" fmla="*/ 2214396 h 3731979"/>
              <a:gd name="connsiteX14" fmla="*/ 3428637 w 3833553"/>
              <a:gd name="connsiteY14" fmla="*/ 2656798 h 3731979"/>
              <a:gd name="connsiteX15" fmla="*/ 3290028 w 3833553"/>
              <a:gd name="connsiteY15" fmla="*/ 2978484 h 3731979"/>
              <a:gd name="connsiteX16" fmla="*/ 3749717 w 3833553"/>
              <a:gd name="connsiteY16" fmla="*/ 3256428 h 3731979"/>
              <a:gd name="connsiteX0" fmla="*/ 3833553 w 3833553"/>
              <a:gd name="connsiteY0" fmla="*/ 3219925 h 3731979"/>
              <a:gd name="connsiteX1" fmla="*/ 3415424 w 3833553"/>
              <a:gd name="connsiteY1" fmla="*/ 3513956 h 3731979"/>
              <a:gd name="connsiteX2" fmla="*/ 2962414 w 3833553"/>
              <a:gd name="connsiteY2" fmla="*/ 3558897 h 3731979"/>
              <a:gd name="connsiteX3" fmla="*/ 2220737 w 3833553"/>
              <a:gd name="connsiteY3" fmla="*/ 3728717 h 3731979"/>
              <a:gd name="connsiteX4" fmla="*/ 1044633 w 3833553"/>
              <a:gd name="connsiteY4" fmla="*/ 3462165 h 3731979"/>
              <a:gd name="connsiteX5" fmla="*/ 266795 w 3833553"/>
              <a:gd name="connsiteY5" fmla="*/ 2950050 h 3731979"/>
              <a:gd name="connsiteX6" fmla="*/ 16581 w 3833553"/>
              <a:gd name="connsiteY6" fmla="*/ 2200752 h 3731979"/>
              <a:gd name="connsiteX7" fmla="*/ 34598 w 3833553"/>
              <a:gd name="connsiteY7" fmla="*/ 1633447 h 3731979"/>
              <a:gd name="connsiteX8" fmla="*/ 540460 w 3833553"/>
              <a:gd name="connsiteY8" fmla="*/ 291475 h 3731979"/>
              <a:gd name="connsiteX9" fmla="*/ 1649153 w 3833553"/>
              <a:gd name="connsiteY9" fmla="*/ 0 h 3731979"/>
              <a:gd name="connsiteX10" fmla="*/ 2431473 w 3833553"/>
              <a:gd name="connsiteY10" fmla="*/ 50005 h 3731979"/>
              <a:gd name="connsiteX11" fmla="*/ 3025531 w 3833553"/>
              <a:gd name="connsiteY11" fmla="*/ 370369 h 3731979"/>
              <a:gd name="connsiteX12" fmla="*/ 3383227 w 3833553"/>
              <a:gd name="connsiteY12" fmla="*/ 1171254 h 3731979"/>
              <a:gd name="connsiteX13" fmla="*/ 3459624 w 3833553"/>
              <a:gd name="connsiteY13" fmla="*/ 2214396 h 3731979"/>
              <a:gd name="connsiteX14" fmla="*/ 3428637 w 3833553"/>
              <a:gd name="connsiteY14" fmla="*/ 2656798 h 3731979"/>
              <a:gd name="connsiteX15" fmla="*/ 3290028 w 3833553"/>
              <a:gd name="connsiteY15" fmla="*/ 2978484 h 3731979"/>
              <a:gd name="connsiteX16" fmla="*/ 3749717 w 3833553"/>
              <a:gd name="connsiteY16" fmla="*/ 3256428 h 3731979"/>
              <a:gd name="connsiteX0" fmla="*/ 3833188 w 3833188"/>
              <a:gd name="connsiteY0" fmla="*/ 3219925 h 3731979"/>
              <a:gd name="connsiteX1" fmla="*/ 3415059 w 3833188"/>
              <a:gd name="connsiteY1" fmla="*/ 3513956 h 3731979"/>
              <a:gd name="connsiteX2" fmla="*/ 2962049 w 3833188"/>
              <a:gd name="connsiteY2" fmla="*/ 3558897 h 3731979"/>
              <a:gd name="connsiteX3" fmla="*/ 2220372 w 3833188"/>
              <a:gd name="connsiteY3" fmla="*/ 3728717 h 3731979"/>
              <a:gd name="connsiteX4" fmla="*/ 1044268 w 3833188"/>
              <a:gd name="connsiteY4" fmla="*/ 3462165 h 3731979"/>
              <a:gd name="connsiteX5" fmla="*/ 261479 w 3833188"/>
              <a:gd name="connsiteY5" fmla="*/ 3050740 h 3731979"/>
              <a:gd name="connsiteX6" fmla="*/ 16216 w 3833188"/>
              <a:gd name="connsiteY6" fmla="*/ 2200752 h 3731979"/>
              <a:gd name="connsiteX7" fmla="*/ 34233 w 3833188"/>
              <a:gd name="connsiteY7" fmla="*/ 1633447 h 3731979"/>
              <a:gd name="connsiteX8" fmla="*/ 540095 w 3833188"/>
              <a:gd name="connsiteY8" fmla="*/ 291475 h 3731979"/>
              <a:gd name="connsiteX9" fmla="*/ 1648788 w 3833188"/>
              <a:gd name="connsiteY9" fmla="*/ 0 h 3731979"/>
              <a:gd name="connsiteX10" fmla="*/ 2431108 w 3833188"/>
              <a:gd name="connsiteY10" fmla="*/ 50005 h 3731979"/>
              <a:gd name="connsiteX11" fmla="*/ 3025166 w 3833188"/>
              <a:gd name="connsiteY11" fmla="*/ 370369 h 3731979"/>
              <a:gd name="connsiteX12" fmla="*/ 3382862 w 3833188"/>
              <a:gd name="connsiteY12" fmla="*/ 1171254 h 3731979"/>
              <a:gd name="connsiteX13" fmla="*/ 3459259 w 3833188"/>
              <a:gd name="connsiteY13" fmla="*/ 2214396 h 3731979"/>
              <a:gd name="connsiteX14" fmla="*/ 3428272 w 3833188"/>
              <a:gd name="connsiteY14" fmla="*/ 2656798 h 3731979"/>
              <a:gd name="connsiteX15" fmla="*/ 3289663 w 3833188"/>
              <a:gd name="connsiteY15" fmla="*/ 2978484 h 3731979"/>
              <a:gd name="connsiteX16" fmla="*/ 3749352 w 3833188"/>
              <a:gd name="connsiteY16" fmla="*/ 3256428 h 3731979"/>
              <a:gd name="connsiteX0" fmla="*/ 3833188 w 3833188"/>
              <a:gd name="connsiteY0" fmla="*/ 3219925 h 3729118"/>
              <a:gd name="connsiteX1" fmla="*/ 3415059 w 3833188"/>
              <a:gd name="connsiteY1" fmla="*/ 3513956 h 3729118"/>
              <a:gd name="connsiteX2" fmla="*/ 2962049 w 3833188"/>
              <a:gd name="connsiteY2" fmla="*/ 3558897 h 3729118"/>
              <a:gd name="connsiteX3" fmla="*/ 2220372 w 3833188"/>
              <a:gd name="connsiteY3" fmla="*/ 3728717 h 3729118"/>
              <a:gd name="connsiteX4" fmla="*/ 1042147 w 3833188"/>
              <a:gd name="connsiteY4" fmla="*/ 3505319 h 3729118"/>
              <a:gd name="connsiteX5" fmla="*/ 261479 w 3833188"/>
              <a:gd name="connsiteY5" fmla="*/ 3050740 h 3729118"/>
              <a:gd name="connsiteX6" fmla="*/ 16216 w 3833188"/>
              <a:gd name="connsiteY6" fmla="*/ 2200752 h 3729118"/>
              <a:gd name="connsiteX7" fmla="*/ 34233 w 3833188"/>
              <a:gd name="connsiteY7" fmla="*/ 1633447 h 3729118"/>
              <a:gd name="connsiteX8" fmla="*/ 540095 w 3833188"/>
              <a:gd name="connsiteY8" fmla="*/ 291475 h 3729118"/>
              <a:gd name="connsiteX9" fmla="*/ 1648788 w 3833188"/>
              <a:gd name="connsiteY9" fmla="*/ 0 h 3729118"/>
              <a:gd name="connsiteX10" fmla="*/ 2431108 w 3833188"/>
              <a:gd name="connsiteY10" fmla="*/ 50005 h 3729118"/>
              <a:gd name="connsiteX11" fmla="*/ 3025166 w 3833188"/>
              <a:gd name="connsiteY11" fmla="*/ 370369 h 3729118"/>
              <a:gd name="connsiteX12" fmla="*/ 3382862 w 3833188"/>
              <a:gd name="connsiteY12" fmla="*/ 1171254 h 3729118"/>
              <a:gd name="connsiteX13" fmla="*/ 3459259 w 3833188"/>
              <a:gd name="connsiteY13" fmla="*/ 2214396 h 3729118"/>
              <a:gd name="connsiteX14" fmla="*/ 3428272 w 3833188"/>
              <a:gd name="connsiteY14" fmla="*/ 2656798 h 3729118"/>
              <a:gd name="connsiteX15" fmla="*/ 3289663 w 3833188"/>
              <a:gd name="connsiteY15" fmla="*/ 2978484 h 3729118"/>
              <a:gd name="connsiteX16" fmla="*/ 3749352 w 3833188"/>
              <a:gd name="connsiteY16" fmla="*/ 3256428 h 3729118"/>
              <a:gd name="connsiteX0" fmla="*/ 3755903 w 3755903"/>
              <a:gd name="connsiteY0" fmla="*/ 3264410 h 3729117"/>
              <a:gd name="connsiteX1" fmla="*/ 3415059 w 3755903"/>
              <a:gd name="connsiteY1" fmla="*/ 3513956 h 3729117"/>
              <a:gd name="connsiteX2" fmla="*/ 2962049 w 3755903"/>
              <a:gd name="connsiteY2" fmla="*/ 3558897 h 3729117"/>
              <a:gd name="connsiteX3" fmla="*/ 2220372 w 3755903"/>
              <a:gd name="connsiteY3" fmla="*/ 3728717 h 3729117"/>
              <a:gd name="connsiteX4" fmla="*/ 1042147 w 3755903"/>
              <a:gd name="connsiteY4" fmla="*/ 3505319 h 3729117"/>
              <a:gd name="connsiteX5" fmla="*/ 261479 w 3755903"/>
              <a:gd name="connsiteY5" fmla="*/ 3050740 h 3729117"/>
              <a:gd name="connsiteX6" fmla="*/ 16216 w 3755903"/>
              <a:gd name="connsiteY6" fmla="*/ 2200752 h 3729117"/>
              <a:gd name="connsiteX7" fmla="*/ 34233 w 3755903"/>
              <a:gd name="connsiteY7" fmla="*/ 1633447 h 3729117"/>
              <a:gd name="connsiteX8" fmla="*/ 540095 w 3755903"/>
              <a:gd name="connsiteY8" fmla="*/ 291475 h 3729117"/>
              <a:gd name="connsiteX9" fmla="*/ 1648788 w 3755903"/>
              <a:gd name="connsiteY9" fmla="*/ 0 h 3729117"/>
              <a:gd name="connsiteX10" fmla="*/ 2431108 w 3755903"/>
              <a:gd name="connsiteY10" fmla="*/ 50005 h 3729117"/>
              <a:gd name="connsiteX11" fmla="*/ 3025166 w 3755903"/>
              <a:gd name="connsiteY11" fmla="*/ 370369 h 3729117"/>
              <a:gd name="connsiteX12" fmla="*/ 3382862 w 3755903"/>
              <a:gd name="connsiteY12" fmla="*/ 1171254 h 3729117"/>
              <a:gd name="connsiteX13" fmla="*/ 3459259 w 3755903"/>
              <a:gd name="connsiteY13" fmla="*/ 2214396 h 3729117"/>
              <a:gd name="connsiteX14" fmla="*/ 3428272 w 3755903"/>
              <a:gd name="connsiteY14" fmla="*/ 2656798 h 3729117"/>
              <a:gd name="connsiteX15" fmla="*/ 3289663 w 3755903"/>
              <a:gd name="connsiteY15" fmla="*/ 2978484 h 3729117"/>
              <a:gd name="connsiteX16" fmla="*/ 3749352 w 3755903"/>
              <a:gd name="connsiteY16" fmla="*/ 3256428 h 3729117"/>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59259 w 3755903"/>
              <a:gd name="connsiteY13" fmla="*/ 2214396 h 3729114"/>
              <a:gd name="connsiteX14" fmla="*/ 3428272 w 3755903"/>
              <a:gd name="connsiteY14" fmla="*/ 2656798 h 3729114"/>
              <a:gd name="connsiteX15" fmla="*/ 3289663 w 3755903"/>
              <a:gd name="connsiteY15" fmla="*/ 2978484 h 3729114"/>
              <a:gd name="connsiteX16" fmla="*/ 3749352 w 3755903"/>
              <a:gd name="connsiteY16"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59259 w 3755903"/>
              <a:gd name="connsiteY13" fmla="*/ 2214396 h 3729114"/>
              <a:gd name="connsiteX14" fmla="*/ 3422529 w 3755903"/>
              <a:gd name="connsiteY14" fmla="*/ 2656123 h 3729114"/>
              <a:gd name="connsiteX15" fmla="*/ 3289663 w 3755903"/>
              <a:gd name="connsiteY15" fmla="*/ 2978484 h 3729114"/>
              <a:gd name="connsiteX16" fmla="*/ 3749352 w 3755903"/>
              <a:gd name="connsiteY16"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22529 w 3755903"/>
              <a:gd name="connsiteY13" fmla="*/ 2656123 h 3729114"/>
              <a:gd name="connsiteX14" fmla="*/ 3289663 w 3755903"/>
              <a:gd name="connsiteY14" fmla="*/ 2978484 h 3729114"/>
              <a:gd name="connsiteX15" fmla="*/ 3749352 w 3755903"/>
              <a:gd name="connsiteY15"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30454 w 3755903"/>
              <a:gd name="connsiteY13" fmla="*/ 2612424 h 3729114"/>
              <a:gd name="connsiteX14" fmla="*/ 3289663 w 3755903"/>
              <a:gd name="connsiteY14" fmla="*/ 2978484 h 3729114"/>
              <a:gd name="connsiteX15" fmla="*/ 3749352 w 3755903"/>
              <a:gd name="connsiteY15"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30454 w 3755903"/>
              <a:gd name="connsiteY13" fmla="*/ 2612424 h 3729114"/>
              <a:gd name="connsiteX14" fmla="*/ 3289663 w 3755903"/>
              <a:gd name="connsiteY14" fmla="*/ 2978484 h 3729114"/>
              <a:gd name="connsiteX15" fmla="*/ 3749352 w 3755903"/>
              <a:gd name="connsiteY15" fmla="*/ 3256428 h 3729114"/>
              <a:gd name="connsiteX0" fmla="*/ 3755903 w 3755903"/>
              <a:gd name="connsiteY0" fmla="*/ 3264410 h 3728881"/>
              <a:gd name="connsiteX1" fmla="*/ 3391649 w 3755903"/>
              <a:gd name="connsiteY1" fmla="*/ 3520134 h 3728881"/>
              <a:gd name="connsiteX2" fmla="*/ 2962922 w 3755903"/>
              <a:gd name="connsiteY2" fmla="*/ 3541149 h 3728881"/>
              <a:gd name="connsiteX3" fmla="*/ 2220372 w 3755903"/>
              <a:gd name="connsiteY3" fmla="*/ 3728717 h 3728881"/>
              <a:gd name="connsiteX4" fmla="*/ 1042147 w 3755903"/>
              <a:gd name="connsiteY4" fmla="*/ 3505319 h 3728881"/>
              <a:gd name="connsiteX5" fmla="*/ 261479 w 3755903"/>
              <a:gd name="connsiteY5" fmla="*/ 3050740 h 3728881"/>
              <a:gd name="connsiteX6" fmla="*/ 16216 w 3755903"/>
              <a:gd name="connsiteY6" fmla="*/ 2200752 h 3728881"/>
              <a:gd name="connsiteX7" fmla="*/ 34233 w 3755903"/>
              <a:gd name="connsiteY7" fmla="*/ 1633447 h 3728881"/>
              <a:gd name="connsiteX8" fmla="*/ 540095 w 3755903"/>
              <a:gd name="connsiteY8" fmla="*/ 291475 h 3728881"/>
              <a:gd name="connsiteX9" fmla="*/ 1648788 w 3755903"/>
              <a:gd name="connsiteY9" fmla="*/ 0 h 3728881"/>
              <a:gd name="connsiteX10" fmla="*/ 2431108 w 3755903"/>
              <a:gd name="connsiteY10" fmla="*/ 50005 h 3728881"/>
              <a:gd name="connsiteX11" fmla="*/ 3025166 w 3755903"/>
              <a:gd name="connsiteY11" fmla="*/ 370369 h 3728881"/>
              <a:gd name="connsiteX12" fmla="*/ 3382862 w 3755903"/>
              <a:gd name="connsiteY12" fmla="*/ 1171254 h 3728881"/>
              <a:gd name="connsiteX13" fmla="*/ 3430454 w 3755903"/>
              <a:gd name="connsiteY13" fmla="*/ 2612424 h 3728881"/>
              <a:gd name="connsiteX14" fmla="*/ 3289663 w 3755903"/>
              <a:gd name="connsiteY14" fmla="*/ 2978484 h 3728881"/>
              <a:gd name="connsiteX15" fmla="*/ 3749352 w 3755903"/>
              <a:gd name="connsiteY15" fmla="*/ 3256428 h 3728881"/>
              <a:gd name="connsiteX0" fmla="*/ 3755903 w 3755903"/>
              <a:gd name="connsiteY0" fmla="*/ 3264410 h 3728816"/>
              <a:gd name="connsiteX1" fmla="*/ 3391649 w 3755903"/>
              <a:gd name="connsiteY1" fmla="*/ 3520134 h 3728816"/>
              <a:gd name="connsiteX2" fmla="*/ 2962922 w 3755903"/>
              <a:gd name="connsiteY2" fmla="*/ 3541149 h 3728816"/>
              <a:gd name="connsiteX3" fmla="*/ 2220372 w 3755903"/>
              <a:gd name="connsiteY3" fmla="*/ 3728717 h 3728816"/>
              <a:gd name="connsiteX4" fmla="*/ 1039530 w 3755903"/>
              <a:gd name="connsiteY4" fmla="*/ 3558566 h 3728816"/>
              <a:gd name="connsiteX5" fmla="*/ 261479 w 3755903"/>
              <a:gd name="connsiteY5" fmla="*/ 3050740 h 3728816"/>
              <a:gd name="connsiteX6" fmla="*/ 16216 w 3755903"/>
              <a:gd name="connsiteY6" fmla="*/ 2200752 h 3728816"/>
              <a:gd name="connsiteX7" fmla="*/ 34233 w 3755903"/>
              <a:gd name="connsiteY7" fmla="*/ 1633447 h 3728816"/>
              <a:gd name="connsiteX8" fmla="*/ 540095 w 3755903"/>
              <a:gd name="connsiteY8" fmla="*/ 291475 h 3728816"/>
              <a:gd name="connsiteX9" fmla="*/ 1648788 w 3755903"/>
              <a:gd name="connsiteY9" fmla="*/ 0 h 3728816"/>
              <a:gd name="connsiteX10" fmla="*/ 2431108 w 3755903"/>
              <a:gd name="connsiteY10" fmla="*/ 50005 h 3728816"/>
              <a:gd name="connsiteX11" fmla="*/ 3025166 w 3755903"/>
              <a:gd name="connsiteY11" fmla="*/ 370369 h 3728816"/>
              <a:gd name="connsiteX12" fmla="*/ 3382862 w 3755903"/>
              <a:gd name="connsiteY12" fmla="*/ 1171254 h 3728816"/>
              <a:gd name="connsiteX13" fmla="*/ 3430454 w 3755903"/>
              <a:gd name="connsiteY13" fmla="*/ 2612424 h 3728816"/>
              <a:gd name="connsiteX14" fmla="*/ 3289663 w 3755903"/>
              <a:gd name="connsiteY14" fmla="*/ 2978484 h 3728816"/>
              <a:gd name="connsiteX15" fmla="*/ 3749352 w 3755903"/>
              <a:gd name="connsiteY15" fmla="*/ 3256428 h 3728816"/>
              <a:gd name="connsiteX0" fmla="*/ 3750266 w 3750266"/>
              <a:gd name="connsiteY0" fmla="*/ 3264410 h 3728817"/>
              <a:gd name="connsiteX1" fmla="*/ 3386012 w 3750266"/>
              <a:gd name="connsiteY1" fmla="*/ 3520134 h 3728817"/>
              <a:gd name="connsiteX2" fmla="*/ 2957285 w 3750266"/>
              <a:gd name="connsiteY2" fmla="*/ 3541149 h 3728817"/>
              <a:gd name="connsiteX3" fmla="*/ 2214735 w 3750266"/>
              <a:gd name="connsiteY3" fmla="*/ 3728717 h 3728817"/>
              <a:gd name="connsiteX4" fmla="*/ 1033893 w 3750266"/>
              <a:gd name="connsiteY4" fmla="*/ 3558566 h 3728817"/>
              <a:gd name="connsiteX5" fmla="*/ 255842 w 3750266"/>
              <a:gd name="connsiteY5" fmla="*/ 3050740 h 3728817"/>
              <a:gd name="connsiteX6" fmla="*/ 18139 w 3750266"/>
              <a:gd name="connsiteY6" fmla="*/ 2281973 h 3728817"/>
              <a:gd name="connsiteX7" fmla="*/ 28596 w 3750266"/>
              <a:gd name="connsiteY7" fmla="*/ 1633447 h 3728817"/>
              <a:gd name="connsiteX8" fmla="*/ 534458 w 3750266"/>
              <a:gd name="connsiteY8" fmla="*/ 291475 h 3728817"/>
              <a:gd name="connsiteX9" fmla="*/ 1643151 w 3750266"/>
              <a:gd name="connsiteY9" fmla="*/ 0 h 3728817"/>
              <a:gd name="connsiteX10" fmla="*/ 2425471 w 3750266"/>
              <a:gd name="connsiteY10" fmla="*/ 50005 h 3728817"/>
              <a:gd name="connsiteX11" fmla="*/ 3019529 w 3750266"/>
              <a:gd name="connsiteY11" fmla="*/ 370369 h 3728817"/>
              <a:gd name="connsiteX12" fmla="*/ 3377225 w 3750266"/>
              <a:gd name="connsiteY12" fmla="*/ 1171254 h 3728817"/>
              <a:gd name="connsiteX13" fmla="*/ 3424817 w 3750266"/>
              <a:gd name="connsiteY13" fmla="*/ 2612424 h 3728817"/>
              <a:gd name="connsiteX14" fmla="*/ 3284026 w 3750266"/>
              <a:gd name="connsiteY14" fmla="*/ 2978484 h 3728817"/>
              <a:gd name="connsiteX15" fmla="*/ 3743715 w 3750266"/>
              <a:gd name="connsiteY15" fmla="*/ 3256428 h 3728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50266" h="3728817">
                <a:moveTo>
                  <a:pt x="3750266" y="3264410"/>
                </a:moveTo>
                <a:cubicBezTo>
                  <a:pt x="3737566" y="3279227"/>
                  <a:pt x="3518175" y="3474011"/>
                  <a:pt x="3386012" y="3520134"/>
                </a:cubicBezTo>
                <a:cubicBezTo>
                  <a:pt x="3253849" y="3566257"/>
                  <a:pt x="3152498" y="3506385"/>
                  <a:pt x="2957285" y="3541149"/>
                </a:cubicBezTo>
                <a:cubicBezTo>
                  <a:pt x="2762072" y="3575913"/>
                  <a:pt x="2535300" y="3725814"/>
                  <a:pt x="2214735" y="3728717"/>
                </a:cubicBezTo>
                <a:cubicBezTo>
                  <a:pt x="1894170" y="3731620"/>
                  <a:pt x="1360375" y="3671562"/>
                  <a:pt x="1033893" y="3558566"/>
                </a:cubicBezTo>
                <a:cubicBezTo>
                  <a:pt x="707411" y="3445570"/>
                  <a:pt x="425134" y="3263505"/>
                  <a:pt x="255842" y="3050740"/>
                </a:cubicBezTo>
                <a:cubicBezTo>
                  <a:pt x="86550" y="2837975"/>
                  <a:pt x="56013" y="2518188"/>
                  <a:pt x="18139" y="2281973"/>
                </a:cubicBezTo>
                <a:cubicBezTo>
                  <a:pt x="-19735" y="2045758"/>
                  <a:pt x="10668" y="1759550"/>
                  <a:pt x="28596" y="1633447"/>
                </a:cubicBezTo>
                <a:cubicBezTo>
                  <a:pt x="109920" y="1087868"/>
                  <a:pt x="265366" y="563716"/>
                  <a:pt x="534458" y="291475"/>
                </a:cubicBezTo>
                <a:cubicBezTo>
                  <a:pt x="803551" y="19234"/>
                  <a:pt x="1289344" y="6827"/>
                  <a:pt x="1643151" y="0"/>
                </a:cubicBezTo>
                <a:cubicBezTo>
                  <a:pt x="1856511" y="5080"/>
                  <a:pt x="2196075" y="-11723"/>
                  <a:pt x="2425471" y="50005"/>
                </a:cubicBezTo>
                <a:cubicBezTo>
                  <a:pt x="2654867" y="111733"/>
                  <a:pt x="2860903" y="183494"/>
                  <a:pt x="3019529" y="370369"/>
                </a:cubicBezTo>
                <a:cubicBezTo>
                  <a:pt x="3178155" y="557244"/>
                  <a:pt x="3309677" y="797578"/>
                  <a:pt x="3377225" y="1171254"/>
                </a:cubicBezTo>
                <a:cubicBezTo>
                  <a:pt x="3444773" y="1544930"/>
                  <a:pt x="3548826" y="1984764"/>
                  <a:pt x="3424817" y="2612424"/>
                </a:cubicBezTo>
                <a:cubicBezTo>
                  <a:pt x="3389203" y="2718531"/>
                  <a:pt x="3367291" y="2865644"/>
                  <a:pt x="3284026" y="2978484"/>
                </a:cubicBezTo>
                <a:cubicBezTo>
                  <a:pt x="3298252" y="3020691"/>
                  <a:pt x="3403215" y="3263535"/>
                  <a:pt x="3743715" y="3256428"/>
                </a:cubicBezTo>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A6C1F2A2-D184-49FB-99E6-B2EE7A52C0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539370" flipH="1" flipV="1">
            <a:off x="633254" y="452324"/>
            <a:ext cx="4036224" cy="2597228"/>
          </a:xfrm>
          <a:custGeom>
            <a:avLst/>
            <a:gdLst>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403600 w 3637280"/>
              <a:gd name="connsiteY39" fmla="*/ 3505200 h 4023360"/>
              <a:gd name="connsiteX40" fmla="*/ 3505200 w 3637280"/>
              <a:gd name="connsiteY40" fmla="*/ 3596640 h 4023360"/>
              <a:gd name="connsiteX41" fmla="*/ 3545840 w 3637280"/>
              <a:gd name="connsiteY41" fmla="*/ 3637280 h 4023360"/>
              <a:gd name="connsiteX42" fmla="*/ 3596640 w 3637280"/>
              <a:gd name="connsiteY42" fmla="*/ 3667760 h 4023360"/>
              <a:gd name="connsiteX43" fmla="*/ 3637280 w 3637280"/>
              <a:gd name="connsiteY43"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45840 w 3637280"/>
              <a:gd name="connsiteY40" fmla="*/ 3637280 h 4023360"/>
              <a:gd name="connsiteX41" fmla="*/ 3596640 w 3637280"/>
              <a:gd name="connsiteY41" fmla="*/ 3667760 h 4023360"/>
              <a:gd name="connsiteX42" fmla="*/ 3637280 w 3637280"/>
              <a:gd name="connsiteY42"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96640 w 3637280"/>
              <a:gd name="connsiteY40" fmla="*/ 3667760 h 4023360"/>
              <a:gd name="connsiteX41" fmla="*/ 3637280 w 3637280"/>
              <a:gd name="connsiteY41"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96640 w 3637280"/>
              <a:gd name="connsiteY40" fmla="*/ 366776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0" fmla="*/ 3637280 w 3820160"/>
              <a:gd name="connsiteY0" fmla="*/ 3352800 h 4023360"/>
              <a:gd name="connsiteX1" fmla="*/ 3606800 w 3820160"/>
              <a:gd name="connsiteY1" fmla="*/ 3403600 h 4023360"/>
              <a:gd name="connsiteX2" fmla="*/ 3556000 w 3820160"/>
              <a:gd name="connsiteY2" fmla="*/ 3474720 h 4023360"/>
              <a:gd name="connsiteX3" fmla="*/ 3535680 w 3820160"/>
              <a:gd name="connsiteY3" fmla="*/ 3505200 h 4023360"/>
              <a:gd name="connsiteX4" fmla="*/ 3515360 w 3820160"/>
              <a:gd name="connsiteY4" fmla="*/ 3525520 h 4023360"/>
              <a:gd name="connsiteX5" fmla="*/ 3474720 w 3820160"/>
              <a:gd name="connsiteY5" fmla="*/ 3576320 h 4023360"/>
              <a:gd name="connsiteX6" fmla="*/ 3230880 w 3820160"/>
              <a:gd name="connsiteY6" fmla="*/ 3749040 h 4023360"/>
              <a:gd name="connsiteX7" fmla="*/ 2763520 w 3820160"/>
              <a:gd name="connsiteY7" fmla="*/ 3931920 h 4023360"/>
              <a:gd name="connsiteX8" fmla="*/ 2407920 w 3820160"/>
              <a:gd name="connsiteY8" fmla="*/ 4013200 h 4023360"/>
              <a:gd name="connsiteX9" fmla="*/ 2204720 w 3820160"/>
              <a:gd name="connsiteY9" fmla="*/ 4023360 h 4023360"/>
              <a:gd name="connsiteX10" fmla="*/ 1869440 w 3820160"/>
              <a:gd name="connsiteY10" fmla="*/ 4013200 h 4023360"/>
              <a:gd name="connsiteX11" fmla="*/ 1483360 w 3820160"/>
              <a:gd name="connsiteY11" fmla="*/ 3942080 h 4023360"/>
              <a:gd name="connsiteX12" fmla="*/ 1259840 w 3820160"/>
              <a:gd name="connsiteY12" fmla="*/ 3870960 h 4023360"/>
              <a:gd name="connsiteX13" fmla="*/ 1056640 w 3820160"/>
              <a:gd name="connsiteY13" fmla="*/ 3779520 h 4023360"/>
              <a:gd name="connsiteX14" fmla="*/ 792480 w 3820160"/>
              <a:gd name="connsiteY14" fmla="*/ 3616960 h 4023360"/>
              <a:gd name="connsiteX15" fmla="*/ 355600 w 3820160"/>
              <a:gd name="connsiteY15" fmla="*/ 3017520 h 4023360"/>
              <a:gd name="connsiteX16" fmla="*/ 152400 w 3820160"/>
              <a:gd name="connsiteY16" fmla="*/ 2611120 h 4023360"/>
              <a:gd name="connsiteX17" fmla="*/ 30480 w 3820160"/>
              <a:gd name="connsiteY17" fmla="*/ 2204720 h 4023360"/>
              <a:gd name="connsiteX18" fmla="*/ 0 w 3820160"/>
              <a:gd name="connsiteY18" fmla="*/ 1981200 h 4023360"/>
              <a:gd name="connsiteX19" fmla="*/ 71120 w 3820160"/>
              <a:gd name="connsiteY19" fmla="*/ 1158240 h 4023360"/>
              <a:gd name="connsiteX20" fmla="*/ 132080 w 3820160"/>
              <a:gd name="connsiteY20" fmla="*/ 975360 h 4023360"/>
              <a:gd name="connsiteX21" fmla="*/ 294640 w 3820160"/>
              <a:gd name="connsiteY21" fmla="*/ 690880 h 4023360"/>
              <a:gd name="connsiteX22" fmla="*/ 751840 w 3820160"/>
              <a:gd name="connsiteY22" fmla="*/ 254000 h 4023360"/>
              <a:gd name="connsiteX23" fmla="*/ 1127760 w 3820160"/>
              <a:gd name="connsiteY23" fmla="*/ 71120 h 4023360"/>
              <a:gd name="connsiteX24" fmla="*/ 1432560 w 3820160"/>
              <a:gd name="connsiteY24" fmla="*/ 10160 h 4023360"/>
              <a:gd name="connsiteX25" fmla="*/ 1625600 w 3820160"/>
              <a:gd name="connsiteY25" fmla="*/ 0 h 4023360"/>
              <a:gd name="connsiteX26" fmla="*/ 2174240 w 3820160"/>
              <a:gd name="connsiteY26" fmla="*/ 20320 h 4023360"/>
              <a:gd name="connsiteX27" fmla="*/ 2407920 w 3820160"/>
              <a:gd name="connsiteY27" fmla="*/ 101600 h 4023360"/>
              <a:gd name="connsiteX28" fmla="*/ 2580640 w 3820160"/>
              <a:gd name="connsiteY28" fmla="*/ 223520 h 4023360"/>
              <a:gd name="connsiteX29" fmla="*/ 2794000 w 3820160"/>
              <a:gd name="connsiteY29" fmla="*/ 599440 h 4023360"/>
              <a:gd name="connsiteX30" fmla="*/ 2885440 w 3820160"/>
              <a:gd name="connsiteY30" fmla="*/ 853440 h 4023360"/>
              <a:gd name="connsiteX31" fmla="*/ 3007360 w 3820160"/>
              <a:gd name="connsiteY31" fmla="*/ 1361440 h 4023360"/>
              <a:gd name="connsiteX32" fmla="*/ 3078480 w 3820160"/>
              <a:gd name="connsiteY32" fmla="*/ 1899920 h 4023360"/>
              <a:gd name="connsiteX33" fmla="*/ 3078480 w 3820160"/>
              <a:gd name="connsiteY33" fmla="*/ 2570480 h 4023360"/>
              <a:gd name="connsiteX34" fmla="*/ 3037840 w 3820160"/>
              <a:gd name="connsiteY34" fmla="*/ 2844800 h 4023360"/>
              <a:gd name="connsiteX35" fmla="*/ 3017520 w 3820160"/>
              <a:gd name="connsiteY35" fmla="*/ 2926080 h 4023360"/>
              <a:gd name="connsiteX36" fmla="*/ 2997200 w 3820160"/>
              <a:gd name="connsiteY36" fmla="*/ 2966720 h 4023360"/>
              <a:gd name="connsiteX37" fmla="*/ 3068320 w 3820160"/>
              <a:gd name="connsiteY37" fmla="*/ 3098800 h 4023360"/>
              <a:gd name="connsiteX38" fmla="*/ 3108960 w 3820160"/>
              <a:gd name="connsiteY38" fmla="*/ 3169920 h 4023360"/>
              <a:gd name="connsiteX39" fmla="*/ 3820160 w 3820160"/>
              <a:gd name="connsiteY39" fmla="*/ 3078480 h 4023360"/>
              <a:gd name="connsiteX0" fmla="*/ 3606800 w 3820160"/>
              <a:gd name="connsiteY0" fmla="*/ 3403600 h 4023360"/>
              <a:gd name="connsiteX1" fmla="*/ 3556000 w 3820160"/>
              <a:gd name="connsiteY1" fmla="*/ 3474720 h 4023360"/>
              <a:gd name="connsiteX2" fmla="*/ 3535680 w 3820160"/>
              <a:gd name="connsiteY2" fmla="*/ 3505200 h 4023360"/>
              <a:gd name="connsiteX3" fmla="*/ 3515360 w 3820160"/>
              <a:gd name="connsiteY3" fmla="*/ 3525520 h 4023360"/>
              <a:gd name="connsiteX4" fmla="*/ 3474720 w 3820160"/>
              <a:gd name="connsiteY4" fmla="*/ 3576320 h 4023360"/>
              <a:gd name="connsiteX5" fmla="*/ 3230880 w 3820160"/>
              <a:gd name="connsiteY5" fmla="*/ 3749040 h 4023360"/>
              <a:gd name="connsiteX6" fmla="*/ 2763520 w 3820160"/>
              <a:gd name="connsiteY6" fmla="*/ 3931920 h 4023360"/>
              <a:gd name="connsiteX7" fmla="*/ 2407920 w 3820160"/>
              <a:gd name="connsiteY7" fmla="*/ 4013200 h 4023360"/>
              <a:gd name="connsiteX8" fmla="*/ 2204720 w 3820160"/>
              <a:gd name="connsiteY8" fmla="*/ 4023360 h 4023360"/>
              <a:gd name="connsiteX9" fmla="*/ 1869440 w 3820160"/>
              <a:gd name="connsiteY9" fmla="*/ 4013200 h 4023360"/>
              <a:gd name="connsiteX10" fmla="*/ 1483360 w 3820160"/>
              <a:gd name="connsiteY10" fmla="*/ 3942080 h 4023360"/>
              <a:gd name="connsiteX11" fmla="*/ 1259840 w 3820160"/>
              <a:gd name="connsiteY11" fmla="*/ 3870960 h 4023360"/>
              <a:gd name="connsiteX12" fmla="*/ 1056640 w 3820160"/>
              <a:gd name="connsiteY12" fmla="*/ 3779520 h 4023360"/>
              <a:gd name="connsiteX13" fmla="*/ 792480 w 3820160"/>
              <a:gd name="connsiteY13" fmla="*/ 3616960 h 4023360"/>
              <a:gd name="connsiteX14" fmla="*/ 355600 w 3820160"/>
              <a:gd name="connsiteY14" fmla="*/ 3017520 h 4023360"/>
              <a:gd name="connsiteX15" fmla="*/ 152400 w 3820160"/>
              <a:gd name="connsiteY15" fmla="*/ 2611120 h 4023360"/>
              <a:gd name="connsiteX16" fmla="*/ 30480 w 3820160"/>
              <a:gd name="connsiteY16" fmla="*/ 2204720 h 4023360"/>
              <a:gd name="connsiteX17" fmla="*/ 0 w 3820160"/>
              <a:gd name="connsiteY17" fmla="*/ 1981200 h 4023360"/>
              <a:gd name="connsiteX18" fmla="*/ 71120 w 3820160"/>
              <a:gd name="connsiteY18" fmla="*/ 1158240 h 4023360"/>
              <a:gd name="connsiteX19" fmla="*/ 132080 w 3820160"/>
              <a:gd name="connsiteY19" fmla="*/ 975360 h 4023360"/>
              <a:gd name="connsiteX20" fmla="*/ 294640 w 3820160"/>
              <a:gd name="connsiteY20" fmla="*/ 690880 h 4023360"/>
              <a:gd name="connsiteX21" fmla="*/ 751840 w 3820160"/>
              <a:gd name="connsiteY21" fmla="*/ 254000 h 4023360"/>
              <a:gd name="connsiteX22" fmla="*/ 1127760 w 3820160"/>
              <a:gd name="connsiteY22" fmla="*/ 71120 h 4023360"/>
              <a:gd name="connsiteX23" fmla="*/ 1432560 w 3820160"/>
              <a:gd name="connsiteY23" fmla="*/ 10160 h 4023360"/>
              <a:gd name="connsiteX24" fmla="*/ 1625600 w 3820160"/>
              <a:gd name="connsiteY24" fmla="*/ 0 h 4023360"/>
              <a:gd name="connsiteX25" fmla="*/ 2174240 w 3820160"/>
              <a:gd name="connsiteY25" fmla="*/ 20320 h 4023360"/>
              <a:gd name="connsiteX26" fmla="*/ 2407920 w 3820160"/>
              <a:gd name="connsiteY26" fmla="*/ 101600 h 4023360"/>
              <a:gd name="connsiteX27" fmla="*/ 2580640 w 3820160"/>
              <a:gd name="connsiteY27" fmla="*/ 223520 h 4023360"/>
              <a:gd name="connsiteX28" fmla="*/ 2794000 w 3820160"/>
              <a:gd name="connsiteY28" fmla="*/ 599440 h 4023360"/>
              <a:gd name="connsiteX29" fmla="*/ 2885440 w 3820160"/>
              <a:gd name="connsiteY29" fmla="*/ 853440 h 4023360"/>
              <a:gd name="connsiteX30" fmla="*/ 3007360 w 3820160"/>
              <a:gd name="connsiteY30" fmla="*/ 1361440 h 4023360"/>
              <a:gd name="connsiteX31" fmla="*/ 3078480 w 3820160"/>
              <a:gd name="connsiteY31" fmla="*/ 1899920 h 4023360"/>
              <a:gd name="connsiteX32" fmla="*/ 3078480 w 3820160"/>
              <a:gd name="connsiteY32" fmla="*/ 2570480 h 4023360"/>
              <a:gd name="connsiteX33" fmla="*/ 3037840 w 3820160"/>
              <a:gd name="connsiteY33" fmla="*/ 2844800 h 4023360"/>
              <a:gd name="connsiteX34" fmla="*/ 3017520 w 3820160"/>
              <a:gd name="connsiteY34" fmla="*/ 2926080 h 4023360"/>
              <a:gd name="connsiteX35" fmla="*/ 2997200 w 3820160"/>
              <a:gd name="connsiteY35" fmla="*/ 2966720 h 4023360"/>
              <a:gd name="connsiteX36" fmla="*/ 3068320 w 3820160"/>
              <a:gd name="connsiteY36" fmla="*/ 3098800 h 4023360"/>
              <a:gd name="connsiteX37" fmla="*/ 3108960 w 3820160"/>
              <a:gd name="connsiteY37" fmla="*/ 3169920 h 4023360"/>
              <a:gd name="connsiteX38" fmla="*/ 3820160 w 3820160"/>
              <a:gd name="connsiteY38" fmla="*/ 3078480 h 4023360"/>
              <a:gd name="connsiteX0" fmla="*/ 3556000 w 3820160"/>
              <a:gd name="connsiteY0" fmla="*/ 3474720 h 4023360"/>
              <a:gd name="connsiteX1" fmla="*/ 3535680 w 3820160"/>
              <a:gd name="connsiteY1" fmla="*/ 3505200 h 4023360"/>
              <a:gd name="connsiteX2" fmla="*/ 3515360 w 3820160"/>
              <a:gd name="connsiteY2" fmla="*/ 3525520 h 4023360"/>
              <a:gd name="connsiteX3" fmla="*/ 3474720 w 3820160"/>
              <a:gd name="connsiteY3" fmla="*/ 3576320 h 4023360"/>
              <a:gd name="connsiteX4" fmla="*/ 3230880 w 3820160"/>
              <a:gd name="connsiteY4" fmla="*/ 3749040 h 4023360"/>
              <a:gd name="connsiteX5" fmla="*/ 2763520 w 3820160"/>
              <a:gd name="connsiteY5" fmla="*/ 3931920 h 4023360"/>
              <a:gd name="connsiteX6" fmla="*/ 2407920 w 3820160"/>
              <a:gd name="connsiteY6" fmla="*/ 4013200 h 4023360"/>
              <a:gd name="connsiteX7" fmla="*/ 2204720 w 3820160"/>
              <a:gd name="connsiteY7" fmla="*/ 4023360 h 4023360"/>
              <a:gd name="connsiteX8" fmla="*/ 1869440 w 3820160"/>
              <a:gd name="connsiteY8" fmla="*/ 4013200 h 4023360"/>
              <a:gd name="connsiteX9" fmla="*/ 1483360 w 3820160"/>
              <a:gd name="connsiteY9" fmla="*/ 3942080 h 4023360"/>
              <a:gd name="connsiteX10" fmla="*/ 1259840 w 3820160"/>
              <a:gd name="connsiteY10" fmla="*/ 3870960 h 4023360"/>
              <a:gd name="connsiteX11" fmla="*/ 1056640 w 3820160"/>
              <a:gd name="connsiteY11" fmla="*/ 3779520 h 4023360"/>
              <a:gd name="connsiteX12" fmla="*/ 792480 w 3820160"/>
              <a:gd name="connsiteY12" fmla="*/ 3616960 h 4023360"/>
              <a:gd name="connsiteX13" fmla="*/ 355600 w 3820160"/>
              <a:gd name="connsiteY13" fmla="*/ 3017520 h 4023360"/>
              <a:gd name="connsiteX14" fmla="*/ 152400 w 3820160"/>
              <a:gd name="connsiteY14" fmla="*/ 2611120 h 4023360"/>
              <a:gd name="connsiteX15" fmla="*/ 30480 w 3820160"/>
              <a:gd name="connsiteY15" fmla="*/ 2204720 h 4023360"/>
              <a:gd name="connsiteX16" fmla="*/ 0 w 3820160"/>
              <a:gd name="connsiteY16" fmla="*/ 1981200 h 4023360"/>
              <a:gd name="connsiteX17" fmla="*/ 71120 w 3820160"/>
              <a:gd name="connsiteY17" fmla="*/ 1158240 h 4023360"/>
              <a:gd name="connsiteX18" fmla="*/ 132080 w 3820160"/>
              <a:gd name="connsiteY18" fmla="*/ 975360 h 4023360"/>
              <a:gd name="connsiteX19" fmla="*/ 294640 w 3820160"/>
              <a:gd name="connsiteY19" fmla="*/ 690880 h 4023360"/>
              <a:gd name="connsiteX20" fmla="*/ 751840 w 3820160"/>
              <a:gd name="connsiteY20" fmla="*/ 254000 h 4023360"/>
              <a:gd name="connsiteX21" fmla="*/ 1127760 w 3820160"/>
              <a:gd name="connsiteY21" fmla="*/ 71120 h 4023360"/>
              <a:gd name="connsiteX22" fmla="*/ 1432560 w 3820160"/>
              <a:gd name="connsiteY22" fmla="*/ 10160 h 4023360"/>
              <a:gd name="connsiteX23" fmla="*/ 1625600 w 3820160"/>
              <a:gd name="connsiteY23" fmla="*/ 0 h 4023360"/>
              <a:gd name="connsiteX24" fmla="*/ 2174240 w 3820160"/>
              <a:gd name="connsiteY24" fmla="*/ 20320 h 4023360"/>
              <a:gd name="connsiteX25" fmla="*/ 2407920 w 3820160"/>
              <a:gd name="connsiteY25" fmla="*/ 101600 h 4023360"/>
              <a:gd name="connsiteX26" fmla="*/ 2580640 w 3820160"/>
              <a:gd name="connsiteY26" fmla="*/ 223520 h 4023360"/>
              <a:gd name="connsiteX27" fmla="*/ 2794000 w 3820160"/>
              <a:gd name="connsiteY27" fmla="*/ 599440 h 4023360"/>
              <a:gd name="connsiteX28" fmla="*/ 2885440 w 3820160"/>
              <a:gd name="connsiteY28" fmla="*/ 853440 h 4023360"/>
              <a:gd name="connsiteX29" fmla="*/ 3007360 w 3820160"/>
              <a:gd name="connsiteY29" fmla="*/ 1361440 h 4023360"/>
              <a:gd name="connsiteX30" fmla="*/ 3078480 w 3820160"/>
              <a:gd name="connsiteY30" fmla="*/ 1899920 h 4023360"/>
              <a:gd name="connsiteX31" fmla="*/ 3078480 w 3820160"/>
              <a:gd name="connsiteY31" fmla="*/ 2570480 h 4023360"/>
              <a:gd name="connsiteX32" fmla="*/ 3037840 w 3820160"/>
              <a:gd name="connsiteY32" fmla="*/ 2844800 h 4023360"/>
              <a:gd name="connsiteX33" fmla="*/ 3017520 w 3820160"/>
              <a:gd name="connsiteY33" fmla="*/ 2926080 h 4023360"/>
              <a:gd name="connsiteX34" fmla="*/ 2997200 w 3820160"/>
              <a:gd name="connsiteY34" fmla="*/ 2966720 h 4023360"/>
              <a:gd name="connsiteX35" fmla="*/ 3068320 w 3820160"/>
              <a:gd name="connsiteY35" fmla="*/ 3098800 h 4023360"/>
              <a:gd name="connsiteX36" fmla="*/ 3108960 w 3820160"/>
              <a:gd name="connsiteY36" fmla="*/ 3169920 h 4023360"/>
              <a:gd name="connsiteX37" fmla="*/ 3820160 w 3820160"/>
              <a:gd name="connsiteY37" fmla="*/ 3078480 h 4023360"/>
              <a:gd name="connsiteX0" fmla="*/ 3535680 w 3820160"/>
              <a:gd name="connsiteY0" fmla="*/ 3505200 h 4023360"/>
              <a:gd name="connsiteX1" fmla="*/ 3515360 w 3820160"/>
              <a:gd name="connsiteY1" fmla="*/ 3525520 h 4023360"/>
              <a:gd name="connsiteX2" fmla="*/ 3474720 w 3820160"/>
              <a:gd name="connsiteY2" fmla="*/ 3576320 h 4023360"/>
              <a:gd name="connsiteX3" fmla="*/ 3230880 w 3820160"/>
              <a:gd name="connsiteY3" fmla="*/ 3749040 h 4023360"/>
              <a:gd name="connsiteX4" fmla="*/ 2763520 w 3820160"/>
              <a:gd name="connsiteY4" fmla="*/ 3931920 h 4023360"/>
              <a:gd name="connsiteX5" fmla="*/ 2407920 w 3820160"/>
              <a:gd name="connsiteY5" fmla="*/ 4013200 h 4023360"/>
              <a:gd name="connsiteX6" fmla="*/ 2204720 w 3820160"/>
              <a:gd name="connsiteY6" fmla="*/ 4023360 h 4023360"/>
              <a:gd name="connsiteX7" fmla="*/ 1869440 w 3820160"/>
              <a:gd name="connsiteY7" fmla="*/ 4013200 h 4023360"/>
              <a:gd name="connsiteX8" fmla="*/ 1483360 w 3820160"/>
              <a:gd name="connsiteY8" fmla="*/ 3942080 h 4023360"/>
              <a:gd name="connsiteX9" fmla="*/ 1259840 w 3820160"/>
              <a:gd name="connsiteY9" fmla="*/ 3870960 h 4023360"/>
              <a:gd name="connsiteX10" fmla="*/ 1056640 w 3820160"/>
              <a:gd name="connsiteY10" fmla="*/ 3779520 h 4023360"/>
              <a:gd name="connsiteX11" fmla="*/ 792480 w 3820160"/>
              <a:gd name="connsiteY11" fmla="*/ 3616960 h 4023360"/>
              <a:gd name="connsiteX12" fmla="*/ 355600 w 3820160"/>
              <a:gd name="connsiteY12" fmla="*/ 3017520 h 4023360"/>
              <a:gd name="connsiteX13" fmla="*/ 152400 w 3820160"/>
              <a:gd name="connsiteY13" fmla="*/ 2611120 h 4023360"/>
              <a:gd name="connsiteX14" fmla="*/ 30480 w 3820160"/>
              <a:gd name="connsiteY14" fmla="*/ 2204720 h 4023360"/>
              <a:gd name="connsiteX15" fmla="*/ 0 w 3820160"/>
              <a:gd name="connsiteY15" fmla="*/ 1981200 h 4023360"/>
              <a:gd name="connsiteX16" fmla="*/ 71120 w 3820160"/>
              <a:gd name="connsiteY16" fmla="*/ 1158240 h 4023360"/>
              <a:gd name="connsiteX17" fmla="*/ 132080 w 3820160"/>
              <a:gd name="connsiteY17" fmla="*/ 975360 h 4023360"/>
              <a:gd name="connsiteX18" fmla="*/ 294640 w 3820160"/>
              <a:gd name="connsiteY18" fmla="*/ 690880 h 4023360"/>
              <a:gd name="connsiteX19" fmla="*/ 751840 w 3820160"/>
              <a:gd name="connsiteY19" fmla="*/ 254000 h 4023360"/>
              <a:gd name="connsiteX20" fmla="*/ 1127760 w 3820160"/>
              <a:gd name="connsiteY20" fmla="*/ 71120 h 4023360"/>
              <a:gd name="connsiteX21" fmla="*/ 1432560 w 3820160"/>
              <a:gd name="connsiteY21" fmla="*/ 10160 h 4023360"/>
              <a:gd name="connsiteX22" fmla="*/ 1625600 w 3820160"/>
              <a:gd name="connsiteY22" fmla="*/ 0 h 4023360"/>
              <a:gd name="connsiteX23" fmla="*/ 2174240 w 3820160"/>
              <a:gd name="connsiteY23" fmla="*/ 20320 h 4023360"/>
              <a:gd name="connsiteX24" fmla="*/ 2407920 w 3820160"/>
              <a:gd name="connsiteY24" fmla="*/ 101600 h 4023360"/>
              <a:gd name="connsiteX25" fmla="*/ 2580640 w 3820160"/>
              <a:gd name="connsiteY25" fmla="*/ 223520 h 4023360"/>
              <a:gd name="connsiteX26" fmla="*/ 2794000 w 3820160"/>
              <a:gd name="connsiteY26" fmla="*/ 599440 h 4023360"/>
              <a:gd name="connsiteX27" fmla="*/ 2885440 w 3820160"/>
              <a:gd name="connsiteY27" fmla="*/ 853440 h 4023360"/>
              <a:gd name="connsiteX28" fmla="*/ 3007360 w 3820160"/>
              <a:gd name="connsiteY28" fmla="*/ 1361440 h 4023360"/>
              <a:gd name="connsiteX29" fmla="*/ 3078480 w 3820160"/>
              <a:gd name="connsiteY29" fmla="*/ 1899920 h 4023360"/>
              <a:gd name="connsiteX30" fmla="*/ 3078480 w 3820160"/>
              <a:gd name="connsiteY30" fmla="*/ 2570480 h 4023360"/>
              <a:gd name="connsiteX31" fmla="*/ 3037840 w 3820160"/>
              <a:gd name="connsiteY31" fmla="*/ 2844800 h 4023360"/>
              <a:gd name="connsiteX32" fmla="*/ 3017520 w 3820160"/>
              <a:gd name="connsiteY32" fmla="*/ 2926080 h 4023360"/>
              <a:gd name="connsiteX33" fmla="*/ 2997200 w 3820160"/>
              <a:gd name="connsiteY33" fmla="*/ 2966720 h 4023360"/>
              <a:gd name="connsiteX34" fmla="*/ 3068320 w 3820160"/>
              <a:gd name="connsiteY34" fmla="*/ 3098800 h 4023360"/>
              <a:gd name="connsiteX35" fmla="*/ 3108960 w 3820160"/>
              <a:gd name="connsiteY35" fmla="*/ 3169920 h 4023360"/>
              <a:gd name="connsiteX36" fmla="*/ 3820160 w 3820160"/>
              <a:gd name="connsiteY36" fmla="*/ 3078480 h 4023360"/>
              <a:gd name="connsiteX0" fmla="*/ 3535680 w 3820160"/>
              <a:gd name="connsiteY0" fmla="*/ 3505200 h 4023360"/>
              <a:gd name="connsiteX1" fmla="*/ 3474720 w 3820160"/>
              <a:gd name="connsiteY1" fmla="*/ 3576320 h 4023360"/>
              <a:gd name="connsiteX2" fmla="*/ 3230880 w 3820160"/>
              <a:gd name="connsiteY2" fmla="*/ 3749040 h 4023360"/>
              <a:gd name="connsiteX3" fmla="*/ 2763520 w 3820160"/>
              <a:gd name="connsiteY3" fmla="*/ 3931920 h 4023360"/>
              <a:gd name="connsiteX4" fmla="*/ 2407920 w 3820160"/>
              <a:gd name="connsiteY4" fmla="*/ 4013200 h 4023360"/>
              <a:gd name="connsiteX5" fmla="*/ 2204720 w 3820160"/>
              <a:gd name="connsiteY5" fmla="*/ 4023360 h 4023360"/>
              <a:gd name="connsiteX6" fmla="*/ 1869440 w 3820160"/>
              <a:gd name="connsiteY6" fmla="*/ 4013200 h 4023360"/>
              <a:gd name="connsiteX7" fmla="*/ 1483360 w 3820160"/>
              <a:gd name="connsiteY7" fmla="*/ 3942080 h 4023360"/>
              <a:gd name="connsiteX8" fmla="*/ 1259840 w 3820160"/>
              <a:gd name="connsiteY8" fmla="*/ 3870960 h 4023360"/>
              <a:gd name="connsiteX9" fmla="*/ 1056640 w 3820160"/>
              <a:gd name="connsiteY9" fmla="*/ 3779520 h 4023360"/>
              <a:gd name="connsiteX10" fmla="*/ 792480 w 3820160"/>
              <a:gd name="connsiteY10" fmla="*/ 3616960 h 4023360"/>
              <a:gd name="connsiteX11" fmla="*/ 355600 w 3820160"/>
              <a:gd name="connsiteY11" fmla="*/ 3017520 h 4023360"/>
              <a:gd name="connsiteX12" fmla="*/ 152400 w 3820160"/>
              <a:gd name="connsiteY12" fmla="*/ 2611120 h 4023360"/>
              <a:gd name="connsiteX13" fmla="*/ 30480 w 3820160"/>
              <a:gd name="connsiteY13" fmla="*/ 2204720 h 4023360"/>
              <a:gd name="connsiteX14" fmla="*/ 0 w 3820160"/>
              <a:gd name="connsiteY14" fmla="*/ 1981200 h 4023360"/>
              <a:gd name="connsiteX15" fmla="*/ 71120 w 3820160"/>
              <a:gd name="connsiteY15" fmla="*/ 1158240 h 4023360"/>
              <a:gd name="connsiteX16" fmla="*/ 132080 w 3820160"/>
              <a:gd name="connsiteY16" fmla="*/ 975360 h 4023360"/>
              <a:gd name="connsiteX17" fmla="*/ 294640 w 3820160"/>
              <a:gd name="connsiteY17" fmla="*/ 690880 h 4023360"/>
              <a:gd name="connsiteX18" fmla="*/ 751840 w 3820160"/>
              <a:gd name="connsiteY18" fmla="*/ 254000 h 4023360"/>
              <a:gd name="connsiteX19" fmla="*/ 1127760 w 3820160"/>
              <a:gd name="connsiteY19" fmla="*/ 71120 h 4023360"/>
              <a:gd name="connsiteX20" fmla="*/ 1432560 w 3820160"/>
              <a:gd name="connsiteY20" fmla="*/ 10160 h 4023360"/>
              <a:gd name="connsiteX21" fmla="*/ 1625600 w 3820160"/>
              <a:gd name="connsiteY21" fmla="*/ 0 h 4023360"/>
              <a:gd name="connsiteX22" fmla="*/ 2174240 w 3820160"/>
              <a:gd name="connsiteY22" fmla="*/ 20320 h 4023360"/>
              <a:gd name="connsiteX23" fmla="*/ 2407920 w 3820160"/>
              <a:gd name="connsiteY23" fmla="*/ 101600 h 4023360"/>
              <a:gd name="connsiteX24" fmla="*/ 2580640 w 3820160"/>
              <a:gd name="connsiteY24" fmla="*/ 223520 h 4023360"/>
              <a:gd name="connsiteX25" fmla="*/ 2794000 w 3820160"/>
              <a:gd name="connsiteY25" fmla="*/ 599440 h 4023360"/>
              <a:gd name="connsiteX26" fmla="*/ 2885440 w 3820160"/>
              <a:gd name="connsiteY26" fmla="*/ 853440 h 4023360"/>
              <a:gd name="connsiteX27" fmla="*/ 3007360 w 3820160"/>
              <a:gd name="connsiteY27" fmla="*/ 1361440 h 4023360"/>
              <a:gd name="connsiteX28" fmla="*/ 3078480 w 3820160"/>
              <a:gd name="connsiteY28" fmla="*/ 1899920 h 4023360"/>
              <a:gd name="connsiteX29" fmla="*/ 3078480 w 3820160"/>
              <a:gd name="connsiteY29" fmla="*/ 2570480 h 4023360"/>
              <a:gd name="connsiteX30" fmla="*/ 3037840 w 3820160"/>
              <a:gd name="connsiteY30" fmla="*/ 2844800 h 4023360"/>
              <a:gd name="connsiteX31" fmla="*/ 3017520 w 3820160"/>
              <a:gd name="connsiteY31" fmla="*/ 2926080 h 4023360"/>
              <a:gd name="connsiteX32" fmla="*/ 2997200 w 3820160"/>
              <a:gd name="connsiteY32" fmla="*/ 2966720 h 4023360"/>
              <a:gd name="connsiteX33" fmla="*/ 3068320 w 3820160"/>
              <a:gd name="connsiteY33" fmla="*/ 3098800 h 4023360"/>
              <a:gd name="connsiteX34" fmla="*/ 3108960 w 3820160"/>
              <a:gd name="connsiteY34" fmla="*/ 3169920 h 4023360"/>
              <a:gd name="connsiteX35" fmla="*/ 3820160 w 3820160"/>
              <a:gd name="connsiteY35" fmla="*/ 3078480 h 4023360"/>
              <a:gd name="connsiteX0" fmla="*/ 3810000 w 3820160"/>
              <a:gd name="connsiteY0" fmla="*/ 3271520 h 4023360"/>
              <a:gd name="connsiteX1" fmla="*/ 3474720 w 3820160"/>
              <a:gd name="connsiteY1" fmla="*/ 3576320 h 4023360"/>
              <a:gd name="connsiteX2" fmla="*/ 3230880 w 3820160"/>
              <a:gd name="connsiteY2" fmla="*/ 3749040 h 4023360"/>
              <a:gd name="connsiteX3" fmla="*/ 2763520 w 3820160"/>
              <a:gd name="connsiteY3" fmla="*/ 3931920 h 4023360"/>
              <a:gd name="connsiteX4" fmla="*/ 2407920 w 3820160"/>
              <a:gd name="connsiteY4" fmla="*/ 4013200 h 4023360"/>
              <a:gd name="connsiteX5" fmla="*/ 2204720 w 3820160"/>
              <a:gd name="connsiteY5" fmla="*/ 4023360 h 4023360"/>
              <a:gd name="connsiteX6" fmla="*/ 1869440 w 3820160"/>
              <a:gd name="connsiteY6" fmla="*/ 4013200 h 4023360"/>
              <a:gd name="connsiteX7" fmla="*/ 1483360 w 3820160"/>
              <a:gd name="connsiteY7" fmla="*/ 3942080 h 4023360"/>
              <a:gd name="connsiteX8" fmla="*/ 1259840 w 3820160"/>
              <a:gd name="connsiteY8" fmla="*/ 3870960 h 4023360"/>
              <a:gd name="connsiteX9" fmla="*/ 1056640 w 3820160"/>
              <a:gd name="connsiteY9" fmla="*/ 3779520 h 4023360"/>
              <a:gd name="connsiteX10" fmla="*/ 792480 w 3820160"/>
              <a:gd name="connsiteY10" fmla="*/ 3616960 h 4023360"/>
              <a:gd name="connsiteX11" fmla="*/ 355600 w 3820160"/>
              <a:gd name="connsiteY11" fmla="*/ 3017520 h 4023360"/>
              <a:gd name="connsiteX12" fmla="*/ 152400 w 3820160"/>
              <a:gd name="connsiteY12" fmla="*/ 2611120 h 4023360"/>
              <a:gd name="connsiteX13" fmla="*/ 30480 w 3820160"/>
              <a:gd name="connsiteY13" fmla="*/ 2204720 h 4023360"/>
              <a:gd name="connsiteX14" fmla="*/ 0 w 3820160"/>
              <a:gd name="connsiteY14" fmla="*/ 1981200 h 4023360"/>
              <a:gd name="connsiteX15" fmla="*/ 71120 w 3820160"/>
              <a:gd name="connsiteY15" fmla="*/ 1158240 h 4023360"/>
              <a:gd name="connsiteX16" fmla="*/ 132080 w 3820160"/>
              <a:gd name="connsiteY16" fmla="*/ 975360 h 4023360"/>
              <a:gd name="connsiteX17" fmla="*/ 294640 w 3820160"/>
              <a:gd name="connsiteY17" fmla="*/ 690880 h 4023360"/>
              <a:gd name="connsiteX18" fmla="*/ 751840 w 3820160"/>
              <a:gd name="connsiteY18" fmla="*/ 254000 h 4023360"/>
              <a:gd name="connsiteX19" fmla="*/ 1127760 w 3820160"/>
              <a:gd name="connsiteY19" fmla="*/ 71120 h 4023360"/>
              <a:gd name="connsiteX20" fmla="*/ 1432560 w 3820160"/>
              <a:gd name="connsiteY20" fmla="*/ 10160 h 4023360"/>
              <a:gd name="connsiteX21" fmla="*/ 1625600 w 3820160"/>
              <a:gd name="connsiteY21" fmla="*/ 0 h 4023360"/>
              <a:gd name="connsiteX22" fmla="*/ 2174240 w 3820160"/>
              <a:gd name="connsiteY22" fmla="*/ 20320 h 4023360"/>
              <a:gd name="connsiteX23" fmla="*/ 2407920 w 3820160"/>
              <a:gd name="connsiteY23" fmla="*/ 101600 h 4023360"/>
              <a:gd name="connsiteX24" fmla="*/ 2580640 w 3820160"/>
              <a:gd name="connsiteY24" fmla="*/ 223520 h 4023360"/>
              <a:gd name="connsiteX25" fmla="*/ 2794000 w 3820160"/>
              <a:gd name="connsiteY25" fmla="*/ 599440 h 4023360"/>
              <a:gd name="connsiteX26" fmla="*/ 2885440 w 3820160"/>
              <a:gd name="connsiteY26" fmla="*/ 853440 h 4023360"/>
              <a:gd name="connsiteX27" fmla="*/ 3007360 w 3820160"/>
              <a:gd name="connsiteY27" fmla="*/ 1361440 h 4023360"/>
              <a:gd name="connsiteX28" fmla="*/ 3078480 w 3820160"/>
              <a:gd name="connsiteY28" fmla="*/ 1899920 h 4023360"/>
              <a:gd name="connsiteX29" fmla="*/ 3078480 w 3820160"/>
              <a:gd name="connsiteY29" fmla="*/ 2570480 h 4023360"/>
              <a:gd name="connsiteX30" fmla="*/ 3037840 w 3820160"/>
              <a:gd name="connsiteY30" fmla="*/ 2844800 h 4023360"/>
              <a:gd name="connsiteX31" fmla="*/ 3017520 w 3820160"/>
              <a:gd name="connsiteY31" fmla="*/ 2926080 h 4023360"/>
              <a:gd name="connsiteX32" fmla="*/ 2997200 w 3820160"/>
              <a:gd name="connsiteY32" fmla="*/ 2966720 h 4023360"/>
              <a:gd name="connsiteX33" fmla="*/ 3068320 w 3820160"/>
              <a:gd name="connsiteY33" fmla="*/ 3098800 h 4023360"/>
              <a:gd name="connsiteX34" fmla="*/ 3108960 w 3820160"/>
              <a:gd name="connsiteY34" fmla="*/ 3169920 h 4023360"/>
              <a:gd name="connsiteX35" fmla="*/ 3820160 w 3820160"/>
              <a:gd name="connsiteY35" fmla="*/ 307848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281680 w 3810000"/>
              <a:gd name="connsiteY28" fmla="*/ 17983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261360 w 3810000"/>
              <a:gd name="connsiteY27" fmla="*/ 1290320 h 4023360"/>
              <a:gd name="connsiteX28" fmla="*/ 3281680 w 3810000"/>
              <a:gd name="connsiteY28" fmla="*/ 17983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10000 w 3810000"/>
              <a:gd name="connsiteY33"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10000 w 3810000"/>
              <a:gd name="connsiteY33"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786592 w 3810000"/>
              <a:gd name="connsiteY33" fmla="*/ 3236276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09999 w 3810000"/>
              <a:gd name="connsiteY33"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108960 w 3810000"/>
              <a:gd name="connsiteY31" fmla="*/ 3169920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2997200 w 3810000"/>
              <a:gd name="connsiteY30" fmla="*/ 2966720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436071 w 3810000"/>
              <a:gd name="connsiteY28" fmla="*/ 2265991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436071 w 3810000"/>
              <a:gd name="connsiteY27" fmla="*/ 2265991 h 4023360"/>
              <a:gd name="connsiteX28" fmla="*/ 3373317 w 3810000"/>
              <a:gd name="connsiteY28" fmla="*/ 2711759 h 4023360"/>
              <a:gd name="connsiteX29" fmla="*/ 3306183 w 3810000"/>
              <a:gd name="connsiteY29" fmla="*/ 2962752 h 4023360"/>
              <a:gd name="connsiteX30" fmla="*/ 3277496 w 3810000"/>
              <a:gd name="connsiteY30" fmla="*/ 3058791 h 4023360"/>
              <a:gd name="connsiteX31" fmla="*/ 3809999 w 3810000"/>
              <a:gd name="connsiteY31"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359674 w 3810000"/>
              <a:gd name="connsiteY26" fmla="*/ 1222849 h 4023360"/>
              <a:gd name="connsiteX27" fmla="*/ 3436071 w 3810000"/>
              <a:gd name="connsiteY27" fmla="*/ 2265991 h 4023360"/>
              <a:gd name="connsiteX28" fmla="*/ 3373317 w 3810000"/>
              <a:gd name="connsiteY28" fmla="*/ 2711759 h 4023360"/>
              <a:gd name="connsiteX29" fmla="*/ 3306183 w 3810000"/>
              <a:gd name="connsiteY29" fmla="*/ 2962752 h 4023360"/>
              <a:gd name="connsiteX30" fmla="*/ 3277496 w 3810000"/>
              <a:gd name="connsiteY30" fmla="*/ 3058791 h 4023360"/>
              <a:gd name="connsiteX31" fmla="*/ 3809999 w 3810000"/>
              <a:gd name="connsiteY31"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359674 w 3810000"/>
              <a:gd name="connsiteY25" fmla="*/ 1222849 h 4023360"/>
              <a:gd name="connsiteX26" fmla="*/ 3436071 w 3810000"/>
              <a:gd name="connsiteY26" fmla="*/ 2265991 h 4023360"/>
              <a:gd name="connsiteX27" fmla="*/ 3373317 w 3810000"/>
              <a:gd name="connsiteY27" fmla="*/ 2711759 h 4023360"/>
              <a:gd name="connsiteX28" fmla="*/ 3306183 w 3810000"/>
              <a:gd name="connsiteY28" fmla="*/ 2962752 h 4023360"/>
              <a:gd name="connsiteX29" fmla="*/ 3277496 w 3810000"/>
              <a:gd name="connsiteY29" fmla="*/ 3058791 h 4023360"/>
              <a:gd name="connsiteX30" fmla="*/ 3809999 w 3810000"/>
              <a:gd name="connsiteY30"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3001978 w 3810000"/>
              <a:gd name="connsiteY24" fmla="*/ 421964 h 4023360"/>
              <a:gd name="connsiteX25" fmla="*/ 3359674 w 3810000"/>
              <a:gd name="connsiteY25" fmla="*/ 1222849 h 4023360"/>
              <a:gd name="connsiteX26" fmla="*/ 3436071 w 3810000"/>
              <a:gd name="connsiteY26" fmla="*/ 2265991 h 4023360"/>
              <a:gd name="connsiteX27" fmla="*/ 3373317 w 3810000"/>
              <a:gd name="connsiteY27" fmla="*/ 2711759 h 4023360"/>
              <a:gd name="connsiteX28" fmla="*/ 3306183 w 3810000"/>
              <a:gd name="connsiteY28" fmla="*/ 2962752 h 4023360"/>
              <a:gd name="connsiteX29" fmla="*/ 3277496 w 3810000"/>
              <a:gd name="connsiteY29" fmla="*/ 3058791 h 4023360"/>
              <a:gd name="connsiteX30" fmla="*/ 3809999 w 3810000"/>
              <a:gd name="connsiteY30"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407920 w 3810000"/>
              <a:gd name="connsiteY22" fmla="*/ 101600 h 4023360"/>
              <a:gd name="connsiteX23" fmla="*/ 3001978 w 3810000"/>
              <a:gd name="connsiteY23" fmla="*/ 421964 h 4023360"/>
              <a:gd name="connsiteX24" fmla="*/ 3359674 w 3810000"/>
              <a:gd name="connsiteY24" fmla="*/ 1222849 h 4023360"/>
              <a:gd name="connsiteX25" fmla="*/ 3436071 w 3810000"/>
              <a:gd name="connsiteY25" fmla="*/ 2265991 h 4023360"/>
              <a:gd name="connsiteX26" fmla="*/ 3373317 w 3810000"/>
              <a:gd name="connsiteY26" fmla="*/ 2711759 h 4023360"/>
              <a:gd name="connsiteX27" fmla="*/ 3306183 w 3810000"/>
              <a:gd name="connsiteY27" fmla="*/ 2962752 h 4023360"/>
              <a:gd name="connsiteX28" fmla="*/ 3277496 w 3810000"/>
              <a:gd name="connsiteY28" fmla="*/ 3058791 h 4023360"/>
              <a:gd name="connsiteX29" fmla="*/ 3809999 w 3810000"/>
              <a:gd name="connsiteY29" fmla="*/ 3287872 h 4023360"/>
              <a:gd name="connsiteX0" fmla="*/ 3810000 w 3810000"/>
              <a:gd name="connsiteY0" fmla="*/ 3272025 h 4023865"/>
              <a:gd name="connsiteX1" fmla="*/ 3474720 w 3810000"/>
              <a:gd name="connsiteY1" fmla="*/ 3576825 h 4023865"/>
              <a:gd name="connsiteX2" fmla="*/ 3230880 w 3810000"/>
              <a:gd name="connsiteY2" fmla="*/ 3749545 h 4023865"/>
              <a:gd name="connsiteX3" fmla="*/ 2763520 w 3810000"/>
              <a:gd name="connsiteY3" fmla="*/ 3932425 h 4023865"/>
              <a:gd name="connsiteX4" fmla="*/ 2407920 w 3810000"/>
              <a:gd name="connsiteY4" fmla="*/ 4013705 h 4023865"/>
              <a:gd name="connsiteX5" fmla="*/ 2204720 w 3810000"/>
              <a:gd name="connsiteY5" fmla="*/ 4023865 h 4023865"/>
              <a:gd name="connsiteX6" fmla="*/ 1869440 w 3810000"/>
              <a:gd name="connsiteY6" fmla="*/ 4013705 h 4023865"/>
              <a:gd name="connsiteX7" fmla="*/ 1483360 w 3810000"/>
              <a:gd name="connsiteY7" fmla="*/ 3942585 h 4023865"/>
              <a:gd name="connsiteX8" fmla="*/ 1259840 w 3810000"/>
              <a:gd name="connsiteY8" fmla="*/ 3871465 h 4023865"/>
              <a:gd name="connsiteX9" fmla="*/ 1056640 w 3810000"/>
              <a:gd name="connsiteY9" fmla="*/ 3780025 h 4023865"/>
              <a:gd name="connsiteX10" fmla="*/ 792480 w 3810000"/>
              <a:gd name="connsiteY10" fmla="*/ 3617465 h 4023865"/>
              <a:gd name="connsiteX11" fmla="*/ 355600 w 3810000"/>
              <a:gd name="connsiteY11" fmla="*/ 3018025 h 4023865"/>
              <a:gd name="connsiteX12" fmla="*/ 152400 w 3810000"/>
              <a:gd name="connsiteY12" fmla="*/ 2611625 h 4023865"/>
              <a:gd name="connsiteX13" fmla="*/ 30480 w 3810000"/>
              <a:gd name="connsiteY13" fmla="*/ 2205225 h 4023865"/>
              <a:gd name="connsiteX14" fmla="*/ 0 w 3810000"/>
              <a:gd name="connsiteY14" fmla="*/ 1981705 h 4023865"/>
              <a:gd name="connsiteX15" fmla="*/ 71120 w 3810000"/>
              <a:gd name="connsiteY15" fmla="*/ 1158745 h 4023865"/>
              <a:gd name="connsiteX16" fmla="*/ 132080 w 3810000"/>
              <a:gd name="connsiteY16" fmla="*/ 975865 h 4023865"/>
              <a:gd name="connsiteX17" fmla="*/ 294640 w 3810000"/>
              <a:gd name="connsiteY17" fmla="*/ 691385 h 4023865"/>
              <a:gd name="connsiteX18" fmla="*/ 751840 w 3810000"/>
              <a:gd name="connsiteY18" fmla="*/ 254505 h 4023865"/>
              <a:gd name="connsiteX19" fmla="*/ 1127760 w 3810000"/>
              <a:gd name="connsiteY19" fmla="*/ 71625 h 4023865"/>
              <a:gd name="connsiteX20" fmla="*/ 1625600 w 3810000"/>
              <a:gd name="connsiteY20" fmla="*/ 505 h 4023865"/>
              <a:gd name="connsiteX21" fmla="*/ 2407920 w 3810000"/>
              <a:gd name="connsiteY21" fmla="*/ 102105 h 4023865"/>
              <a:gd name="connsiteX22" fmla="*/ 3001978 w 3810000"/>
              <a:gd name="connsiteY22" fmla="*/ 422469 h 4023865"/>
              <a:gd name="connsiteX23" fmla="*/ 3359674 w 3810000"/>
              <a:gd name="connsiteY23" fmla="*/ 1223354 h 4023865"/>
              <a:gd name="connsiteX24" fmla="*/ 3436071 w 3810000"/>
              <a:gd name="connsiteY24" fmla="*/ 2266496 h 4023865"/>
              <a:gd name="connsiteX25" fmla="*/ 3373317 w 3810000"/>
              <a:gd name="connsiteY25" fmla="*/ 2712264 h 4023865"/>
              <a:gd name="connsiteX26" fmla="*/ 3306183 w 3810000"/>
              <a:gd name="connsiteY26" fmla="*/ 2963257 h 4023865"/>
              <a:gd name="connsiteX27" fmla="*/ 3277496 w 3810000"/>
              <a:gd name="connsiteY27" fmla="*/ 3059296 h 4023865"/>
              <a:gd name="connsiteX28" fmla="*/ 3809999 w 3810000"/>
              <a:gd name="connsiteY28" fmla="*/ 3288377 h 4023865"/>
              <a:gd name="connsiteX0" fmla="*/ 3810000 w 3810000"/>
              <a:gd name="connsiteY0" fmla="*/ 3281919 h 4033759"/>
              <a:gd name="connsiteX1" fmla="*/ 3474720 w 3810000"/>
              <a:gd name="connsiteY1" fmla="*/ 3586719 h 4033759"/>
              <a:gd name="connsiteX2" fmla="*/ 3230880 w 3810000"/>
              <a:gd name="connsiteY2" fmla="*/ 3759439 h 4033759"/>
              <a:gd name="connsiteX3" fmla="*/ 2763520 w 3810000"/>
              <a:gd name="connsiteY3" fmla="*/ 3942319 h 4033759"/>
              <a:gd name="connsiteX4" fmla="*/ 2407920 w 3810000"/>
              <a:gd name="connsiteY4" fmla="*/ 4023599 h 4033759"/>
              <a:gd name="connsiteX5" fmla="*/ 2204720 w 3810000"/>
              <a:gd name="connsiteY5" fmla="*/ 4033759 h 4033759"/>
              <a:gd name="connsiteX6" fmla="*/ 1869440 w 3810000"/>
              <a:gd name="connsiteY6" fmla="*/ 4023599 h 4033759"/>
              <a:gd name="connsiteX7" fmla="*/ 1483360 w 3810000"/>
              <a:gd name="connsiteY7" fmla="*/ 3952479 h 4033759"/>
              <a:gd name="connsiteX8" fmla="*/ 1259840 w 3810000"/>
              <a:gd name="connsiteY8" fmla="*/ 3881359 h 4033759"/>
              <a:gd name="connsiteX9" fmla="*/ 1056640 w 3810000"/>
              <a:gd name="connsiteY9" fmla="*/ 3789919 h 4033759"/>
              <a:gd name="connsiteX10" fmla="*/ 792480 w 3810000"/>
              <a:gd name="connsiteY10" fmla="*/ 3627359 h 4033759"/>
              <a:gd name="connsiteX11" fmla="*/ 355600 w 3810000"/>
              <a:gd name="connsiteY11" fmla="*/ 3027919 h 4033759"/>
              <a:gd name="connsiteX12" fmla="*/ 152400 w 3810000"/>
              <a:gd name="connsiteY12" fmla="*/ 2621519 h 4033759"/>
              <a:gd name="connsiteX13" fmla="*/ 30480 w 3810000"/>
              <a:gd name="connsiteY13" fmla="*/ 2215119 h 4033759"/>
              <a:gd name="connsiteX14" fmla="*/ 0 w 3810000"/>
              <a:gd name="connsiteY14" fmla="*/ 1991599 h 4033759"/>
              <a:gd name="connsiteX15" fmla="*/ 71120 w 3810000"/>
              <a:gd name="connsiteY15" fmla="*/ 1168639 h 4033759"/>
              <a:gd name="connsiteX16" fmla="*/ 132080 w 3810000"/>
              <a:gd name="connsiteY16" fmla="*/ 985759 h 4033759"/>
              <a:gd name="connsiteX17" fmla="*/ 294640 w 3810000"/>
              <a:gd name="connsiteY17" fmla="*/ 701279 h 4033759"/>
              <a:gd name="connsiteX18" fmla="*/ 1127760 w 3810000"/>
              <a:gd name="connsiteY18" fmla="*/ 81519 h 4033759"/>
              <a:gd name="connsiteX19" fmla="*/ 1625600 w 3810000"/>
              <a:gd name="connsiteY19" fmla="*/ 10399 h 4033759"/>
              <a:gd name="connsiteX20" fmla="*/ 2407920 w 3810000"/>
              <a:gd name="connsiteY20" fmla="*/ 111999 h 4033759"/>
              <a:gd name="connsiteX21" fmla="*/ 3001978 w 3810000"/>
              <a:gd name="connsiteY21" fmla="*/ 432363 h 4033759"/>
              <a:gd name="connsiteX22" fmla="*/ 3359674 w 3810000"/>
              <a:gd name="connsiteY22" fmla="*/ 1233248 h 4033759"/>
              <a:gd name="connsiteX23" fmla="*/ 3436071 w 3810000"/>
              <a:gd name="connsiteY23" fmla="*/ 2276390 h 4033759"/>
              <a:gd name="connsiteX24" fmla="*/ 3373317 w 3810000"/>
              <a:gd name="connsiteY24" fmla="*/ 2722158 h 4033759"/>
              <a:gd name="connsiteX25" fmla="*/ 3306183 w 3810000"/>
              <a:gd name="connsiteY25" fmla="*/ 2973151 h 4033759"/>
              <a:gd name="connsiteX26" fmla="*/ 3277496 w 3810000"/>
              <a:gd name="connsiteY26" fmla="*/ 3069190 h 4033759"/>
              <a:gd name="connsiteX27" fmla="*/ 3809999 w 3810000"/>
              <a:gd name="connsiteY27" fmla="*/ 3298271 h 4033759"/>
              <a:gd name="connsiteX0" fmla="*/ 3810000 w 3810000"/>
              <a:gd name="connsiteY0" fmla="*/ 3271645 h 4023485"/>
              <a:gd name="connsiteX1" fmla="*/ 3474720 w 3810000"/>
              <a:gd name="connsiteY1" fmla="*/ 3576445 h 4023485"/>
              <a:gd name="connsiteX2" fmla="*/ 3230880 w 3810000"/>
              <a:gd name="connsiteY2" fmla="*/ 3749165 h 4023485"/>
              <a:gd name="connsiteX3" fmla="*/ 2763520 w 3810000"/>
              <a:gd name="connsiteY3" fmla="*/ 3932045 h 4023485"/>
              <a:gd name="connsiteX4" fmla="*/ 2407920 w 3810000"/>
              <a:gd name="connsiteY4" fmla="*/ 4013325 h 4023485"/>
              <a:gd name="connsiteX5" fmla="*/ 2204720 w 3810000"/>
              <a:gd name="connsiteY5" fmla="*/ 4023485 h 4023485"/>
              <a:gd name="connsiteX6" fmla="*/ 1869440 w 3810000"/>
              <a:gd name="connsiteY6" fmla="*/ 4013325 h 4023485"/>
              <a:gd name="connsiteX7" fmla="*/ 1483360 w 3810000"/>
              <a:gd name="connsiteY7" fmla="*/ 3942205 h 4023485"/>
              <a:gd name="connsiteX8" fmla="*/ 1259840 w 3810000"/>
              <a:gd name="connsiteY8" fmla="*/ 3871085 h 4023485"/>
              <a:gd name="connsiteX9" fmla="*/ 1056640 w 3810000"/>
              <a:gd name="connsiteY9" fmla="*/ 3779645 h 4023485"/>
              <a:gd name="connsiteX10" fmla="*/ 792480 w 3810000"/>
              <a:gd name="connsiteY10" fmla="*/ 3617085 h 4023485"/>
              <a:gd name="connsiteX11" fmla="*/ 355600 w 3810000"/>
              <a:gd name="connsiteY11" fmla="*/ 3017645 h 4023485"/>
              <a:gd name="connsiteX12" fmla="*/ 152400 w 3810000"/>
              <a:gd name="connsiteY12" fmla="*/ 2611245 h 4023485"/>
              <a:gd name="connsiteX13" fmla="*/ 30480 w 3810000"/>
              <a:gd name="connsiteY13" fmla="*/ 2204845 h 4023485"/>
              <a:gd name="connsiteX14" fmla="*/ 0 w 3810000"/>
              <a:gd name="connsiteY14" fmla="*/ 1981325 h 4023485"/>
              <a:gd name="connsiteX15" fmla="*/ 71120 w 3810000"/>
              <a:gd name="connsiteY15" fmla="*/ 1158365 h 4023485"/>
              <a:gd name="connsiteX16" fmla="*/ 132080 w 3810000"/>
              <a:gd name="connsiteY16" fmla="*/ 975485 h 4023485"/>
              <a:gd name="connsiteX17" fmla="*/ 294640 w 3810000"/>
              <a:gd name="connsiteY17" fmla="*/ 691005 h 4023485"/>
              <a:gd name="connsiteX18" fmla="*/ 893683 w 3810000"/>
              <a:gd name="connsiteY18" fmla="*/ 261752 h 4023485"/>
              <a:gd name="connsiteX19" fmla="*/ 1625600 w 3810000"/>
              <a:gd name="connsiteY19" fmla="*/ 125 h 4023485"/>
              <a:gd name="connsiteX20" fmla="*/ 2407920 w 3810000"/>
              <a:gd name="connsiteY20" fmla="*/ 101725 h 4023485"/>
              <a:gd name="connsiteX21" fmla="*/ 3001978 w 3810000"/>
              <a:gd name="connsiteY21" fmla="*/ 422089 h 4023485"/>
              <a:gd name="connsiteX22" fmla="*/ 3359674 w 3810000"/>
              <a:gd name="connsiteY22" fmla="*/ 1222974 h 4023485"/>
              <a:gd name="connsiteX23" fmla="*/ 3436071 w 3810000"/>
              <a:gd name="connsiteY23" fmla="*/ 2266116 h 4023485"/>
              <a:gd name="connsiteX24" fmla="*/ 3373317 w 3810000"/>
              <a:gd name="connsiteY24" fmla="*/ 2711884 h 4023485"/>
              <a:gd name="connsiteX25" fmla="*/ 3306183 w 3810000"/>
              <a:gd name="connsiteY25" fmla="*/ 2962877 h 4023485"/>
              <a:gd name="connsiteX26" fmla="*/ 3277496 w 3810000"/>
              <a:gd name="connsiteY26" fmla="*/ 3058916 h 4023485"/>
              <a:gd name="connsiteX27" fmla="*/ 3809999 w 3810000"/>
              <a:gd name="connsiteY27" fmla="*/ 3287997 h 4023485"/>
              <a:gd name="connsiteX0" fmla="*/ 3810000 w 3810000"/>
              <a:gd name="connsiteY0" fmla="*/ 3220097 h 3971937"/>
              <a:gd name="connsiteX1" fmla="*/ 3474720 w 3810000"/>
              <a:gd name="connsiteY1" fmla="*/ 3524897 h 3971937"/>
              <a:gd name="connsiteX2" fmla="*/ 3230880 w 3810000"/>
              <a:gd name="connsiteY2" fmla="*/ 3697617 h 3971937"/>
              <a:gd name="connsiteX3" fmla="*/ 2763520 w 3810000"/>
              <a:gd name="connsiteY3" fmla="*/ 3880497 h 3971937"/>
              <a:gd name="connsiteX4" fmla="*/ 2407920 w 3810000"/>
              <a:gd name="connsiteY4" fmla="*/ 3961777 h 3971937"/>
              <a:gd name="connsiteX5" fmla="*/ 2204720 w 3810000"/>
              <a:gd name="connsiteY5" fmla="*/ 3971937 h 3971937"/>
              <a:gd name="connsiteX6" fmla="*/ 1869440 w 3810000"/>
              <a:gd name="connsiteY6" fmla="*/ 3961777 h 3971937"/>
              <a:gd name="connsiteX7" fmla="*/ 1483360 w 3810000"/>
              <a:gd name="connsiteY7" fmla="*/ 3890657 h 3971937"/>
              <a:gd name="connsiteX8" fmla="*/ 1259840 w 3810000"/>
              <a:gd name="connsiteY8" fmla="*/ 3819537 h 3971937"/>
              <a:gd name="connsiteX9" fmla="*/ 1056640 w 3810000"/>
              <a:gd name="connsiteY9" fmla="*/ 3728097 h 3971937"/>
              <a:gd name="connsiteX10" fmla="*/ 792480 w 3810000"/>
              <a:gd name="connsiteY10" fmla="*/ 3565537 h 3971937"/>
              <a:gd name="connsiteX11" fmla="*/ 355600 w 3810000"/>
              <a:gd name="connsiteY11" fmla="*/ 2966097 h 3971937"/>
              <a:gd name="connsiteX12" fmla="*/ 152400 w 3810000"/>
              <a:gd name="connsiteY12" fmla="*/ 2559697 h 3971937"/>
              <a:gd name="connsiteX13" fmla="*/ 30480 w 3810000"/>
              <a:gd name="connsiteY13" fmla="*/ 2153297 h 3971937"/>
              <a:gd name="connsiteX14" fmla="*/ 0 w 3810000"/>
              <a:gd name="connsiteY14" fmla="*/ 1929777 h 3971937"/>
              <a:gd name="connsiteX15" fmla="*/ 71120 w 3810000"/>
              <a:gd name="connsiteY15" fmla="*/ 1106817 h 3971937"/>
              <a:gd name="connsiteX16" fmla="*/ 132080 w 3810000"/>
              <a:gd name="connsiteY16" fmla="*/ 923937 h 3971937"/>
              <a:gd name="connsiteX17" fmla="*/ 294640 w 3810000"/>
              <a:gd name="connsiteY17" fmla="*/ 639457 h 3971937"/>
              <a:gd name="connsiteX18" fmla="*/ 893683 w 3810000"/>
              <a:gd name="connsiteY18" fmla="*/ 210204 h 3971937"/>
              <a:gd name="connsiteX19" fmla="*/ 1625600 w 3810000"/>
              <a:gd name="connsiteY19" fmla="*/ 172 h 3971937"/>
              <a:gd name="connsiteX20" fmla="*/ 2407920 w 3810000"/>
              <a:gd name="connsiteY20" fmla="*/ 50177 h 3971937"/>
              <a:gd name="connsiteX21" fmla="*/ 3001978 w 3810000"/>
              <a:gd name="connsiteY21" fmla="*/ 370541 h 3971937"/>
              <a:gd name="connsiteX22" fmla="*/ 3359674 w 3810000"/>
              <a:gd name="connsiteY22" fmla="*/ 1171426 h 3971937"/>
              <a:gd name="connsiteX23" fmla="*/ 3436071 w 3810000"/>
              <a:gd name="connsiteY23" fmla="*/ 2214568 h 3971937"/>
              <a:gd name="connsiteX24" fmla="*/ 3373317 w 3810000"/>
              <a:gd name="connsiteY24" fmla="*/ 2660336 h 3971937"/>
              <a:gd name="connsiteX25" fmla="*/ 3306183 w 3810000"/>
              <a:gd name="connsiteY25" fmla="*/ 2911329 h 3971937"/>
              <a:gd name="connsiteX26" fmla="*/ 3277496 w 3810000"/>
              <a:gd name="connsiteY26" fmla="*/ 3007368 h 3971937"/>
              <a:gd name="connsiteX27" fmla="*/ 3809999 w 3810000"/>
              <a:gd name="connsiteY27" fmla="*/ 3236449 h 3971937"/>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94640 w 3810000"/>
              <a:gd name="connsiteY17" fmla="*/ 639285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75913 w 3810000"/>
              <a:gd name="connsiteY17" fmla="*/ 940921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75913 w 3810000"/>
              <a:gd name="connsiteY17" fmla="*/ 940921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937609 w 3810000"/>
              <a:gd name="connsiteY10" fmla="*/ 3434392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937609 w 3810000"/>
              <a:gd name="connsiteY10" fmla="*/ 3434392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937609 w 3810000"/>
              <a:gd name="connsiteY9" fmla="*/ 3434392 h 3971765"/>
              <a:gd name="connsiteX10" fmla="*/ 266650 w 3810000"/>
              <a:gd name="connsiteY10" fmla="*/ 3001646 h 3971765"/>
              <a:gd name="connsiteX11" fmla="*/ 152400 w 3810000"/>
              <a:gd name="connsiteY11" fmla="*/ 2559525 h 3971765"/>
              <a:gd name="connsiteX12" fmla="*/ 30480 w 3810000"/>
              <a:gd name="connsiteY12" fmla="*/ 2153125 h 3971765"/>
              <a:gd name="connsiteX13" fmla="*/ 0 w 3810000"/>
              <a:gd name="connsiteY13" fmla="*/ 1929605 h 3971765"/>
              <a:gd name="connsiteX14" fmla="*/ 61757 w 3810000"/>
              <a:gd name="connsiteY14" fmla="*/ 1344779 h 3971765"/>
              <a:gd name="connsiteX15" fmla="*/ 275913 w 3810000"/>
              <a:gd name="connsiteY15" fmla="*/ 940921 h 3971765"/>
              <a:gd name="connsiteX16" fmla="*/ 893683 w 3810000"/>
              <a:gd name="connsiteY16" fmla="*/ 210032 h 3971765"/>
              <a:gd name="connsiteX17" fmla="*/ 1625600 w 3810000"/>
              <a:gd name="connsiteY17" fmla="*/ 0 h 3971765"/>
              <a:gd name="connsiteX18" fmla="*/ 2407920 w 3810000"/>
              <a:gd name="connsiteY18" fmla="*/ 50005 h 3971765"/>
              <a:gd name="connsiteX19" fmla="*/ 3001978 w 3810000"/>
              <a:gd name="connsiteY19" fmla="*/ 370369 h 3971765"/>
              <a:gd name="connsiteX20" fmla="*/ 3359674 w 3810000"/>
              <a:gd name="connsiteY20" fmla="*/ 1171254 h 3971765"/>
              <a:gd name="connsiteX21" fmla="*/ 3436071 w 3810000"/>
              <a:gd name="connsiteY21" fmla="*/ 2214396 h 3971765"/>
              <a:gd name="connsiteX22" fmla="*/ 3373317 w 3810000"/>
              <a:gd name="connsiteY22" fmla="*/ 2660164 h 3971765"/>
              <a:gd name="connsiteX23" fmla="*/ 3306183 w 3810000"/>
              <a:gd name="connsiteY23" fmla="*/ 2911157 h 3971765"/>
              <a:gd name="connsiteX24" fmla="*/ 3277496 w 3810000"/>
              <a:gd name="connsiteY24" fmla="*/ 3007196 h 3971765"/>
              <a:gd name="connsiteX25" fmla="*/ 3809999 w 3810000"/>
              <a:gd name="connsiteY25"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483360 w 3810000"/>
              <a:gd name="connsiteY6" fmla="*/ 3890485 h 3971765"/>
              <a:gd name="connsiteX7" fmla="*/ 1259840 w 3810000"/>
              <a:gd name="connsiteY7" fmla="*/ 3819365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259840 w 3810000"/>
              <a:gd name="connsiteY7" fmla="*/ 3819365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372197 w 3810000"/>
              <a:gd name="connsiteY7" fmla="*/ 3581231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372197 w 3810000"/>
              <a:gd name="connsiteY7" fmla="*/ 3581231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0326"/>
              <a:gd name="connsiteX1" fmla="*/ 3474720 w 3810000"/>
              <a:gd name="connsiteY1" fmla="*/ 3524725 h 3970326"/>
              <a:gd name="connsiteX2" fmla="*/ 3230880 w 3810000"/>
              <a:gd name="connsiteY2" fmla="*/ 3697445 h 3970326"/>
              <a:gd name="connsiteX3" fmla="*/ 2763520 w 3810000"/>
              <a:gd name="connsiteY3" fmla="*/ 3880325 h 3970326"/>
              <a:gd name="connsiteX4" fmla="*/ 2407920 w 3810000"/>
              <a:gd name="connsiteY4" fmla="*/ 3961605 h 3970326"/>
              <a:gd name="connsiteX5" fmla="*/ 1665941 w 3810000"/>
              <a:gd name="connsiteY5" fmla="*/ 3644413 h 3970326"/>
              <a:gd name="connsiteX6" fmla="*/ 1372197 w 3810000"/>
              <a:gd name="connsiteY6" fmla="*/ 3581231 h 3970326"/>
              <a:gd name="connsiteX7" fmla="*/ 937609 w 3810000"/>
              <a:gd name="connsiteY7" fmla="*/ 3434392 h 3970326"/>
              <a:gd name="connsiteX8" fmla="*/ 266650 w 3810000"/>
              <a:gd name="connsiteY8" fmla="*/ 3001646 h 3970326"/>
              <a:gd name="connsiteX9" fmla="*/ 152400 w 3810000"/>
              <a:gd name="connsiteY9" fmla="*/ 2559525 h 3970326"/>
              <a:gd name="connsiteX10" fmla="*/ 30480 w 3810000"/>
              <a:gd name="connsiteY10" fmla="*/ 2153125 h 3970326"/>
              <a:gd name="connsiteX11" fmla="*/ 0 w 3810000"/>
              <a:gd name="connsiteY11" fmla="*/ 1929605 h 3970326"/>
              <a:gd name="connsiteX12" fmla="*/ 61757 w 3810000"/>
              <a:gd name="connsiteY12" fmla="*/ 1344779 h 3970326"/>
              <a:gd name="connsiteX13" fmla="*/ 275913 w 3810000"/>
              <a:gd name="connsiteY13" fmla="*/ 940921 h 3970326"/>
              <a:gd name="connsiteX14" fmla="*/ 893683 w 3810000"/>
              <a:gd name="connsiteY14" fmla="*/ 210032 h 3970326"/>
              <a:gd name="connsiteX15" fmla="*/ 1625600 w 3810000"/>
              <a:gd name="connsiteY15" fmla="*/ 0 h 3970326"/>
              <a:gd name="connsiteX16" fmla="*/ 2407920 w 3810000"/>
              <a:gd name="connsiteY16" fmla="*/ 50005 h 3970326"/>
              <a:gd name="connsiteX17" fmla="*/ 3001978 w 3810000"/>
              <a:gd name="connsiteY17" fmla="*/ 370369 h 3970326"/>
              <a:gd name="connsiteX18" fmla="*/ 3359674 w 3810000"/>
              <a:gd name="connsiteY18" fmla="*/ 1171254 h 3970326"/>
              <a:gd name="connsiteX19" fmla="*/ 3436071 w 3810000"/>
              <a:gd name="connsiteY19" fmla="*/ 2214396 h 3970326"/>
              <a:gd name="connsiteX20" fmla="*/ 3373317 w 3810000"/>
              <a:gd name="connsiteY20" fmla="*/ 2660164 h 3970326"/>
              <a:gd name="connsiteX21" fmla="*/ 3306183 w 3810000"/>
              <a:gd name="connsiteY21" fmla="*/ 2911157 h 3970326"/>
              <a:gd name="connsiteX22" fmla="*/ 3277496 w 3810000"/>
              <a:gd name="connsiteY22" fmla="*/ 3007196 h 3970326"/>
              <a:gd name="connsiteX23" fmla="*/ 3809999 w 3810000"/>
              <a:gd name="connsiteY23" fmla="*/ 3236277 h 3970326"/>
              <a:gd name="connsiteX0" fmla="*/ 3810000 w 3810000"/>
              <a:gd name="connsiteY0" fmla="*/ 3219925 h 3880478"/>
              <a:gd name="connsiteX1" fmla="*/ 3474720 w 3810000"/>
              <a:gd name="connsiteY1" fmla="*/ 3524725 h 3880478"/>
              <a:gd name="connsiteX2" fmla="*/ 3230880 w 3810000"/>
              <a:gd name="connsiteY2" fmla="*/ 3697445 h 3880478"/>
              <a:gd name="connsiteX3" fmla="*/ 2763520 w 3810000"/>
              <a:gd name="connsiteY3" fmla="*/ 3880325 h 3880478"/>
              <a:gd name="connsiteX4" fmla="*/ 2384513 w 3810000"/>
              <a:gd name="connsiteY4" fmla="*/ 3727441 h 3880478"/>
              <a:gd name="connsiteX5" fmla="*/ 1665941 w 3810000"/>
              <a:gd name="connsiteY5" fmla="*/ 3644413 h 3880478"/>
              <a:gd name="connsiteX6" fmla="*/ 1372197 w 3810000"/>
              <a:gd name="connsiteY6" fmla="*/ 3581231 h 3880478"/>
              <a:gd name="connsiteX7" fmla="*/ 937609 w 3810000"/>
              <a:gd name="connsiteY7" fmla="*/ 3434392 h 3880478"/>
              <a:gd name="connsiteX8" fmla="*/ 266650 w 3810000"/>
              <a:gd name="connsiteY8" fmla="*/ 3001646 h 3880478"/>
              <a:gd name="connsiteX9" fmla="*/ 152400 w 3810000"/>
              <a:gd name="connsiteY9" fmla="*/ 2559525 h 3880478"/>
              <a:gd name="connsiteX10" fmla="*/ 30480 w 3810000"/>
              <a:gd name="connsiteY10" fmla="*/ 2153125 h 3880478"/>
              <a:gd name="connsiteX11" fmla="*/ 0 w 3810000"/>
              <a:gd name="connsiteY11" fmla="*/ 1929605 h 3880478"/>
              <a:gd name="connsiteX12" fmla="*/ 61757 w 3810000"/>
              <a:gd name="connsiteY12" fmla="*/ 1344779 h 3880478"/>
              <a:gd name="connsiteX13" fmla="*/ 275913 w 3810000"/>
              <a:gd name="connsiteY13" fmla="*/ 940921 h 3880478"/>
              <a:gd name="connsiteX14" fmla="*/ 893683 w 3810000"/>
              <a:gd name="connsiteY14" fmla="*/ 210032 h 3880478"/>
              <a:gd name="connsiteX15" fmla="*/ 1625600 w 3810000"/>
              <a:gd name="connsiteY15" fmla="*/ 0 h 3880478"/>
              <a:gd name="connsiteX16" fmla="*/ 2407920 w 3810000"/>
              <a:gd name="connsiteY16" fmla="*/ 50005 h 3880478"/>
              <a:gd name="connsiteX17" fmla="*/ 3001978 w 3810000"/>
              <a:gd name="connsiteY17" fmla="*/ 370369 h 3880478"/>
              <a:gd name="connsiteX18" fmla="*/ 3359674 w 3810000"/>
              <a:gd name="connsiteY18" fmla="*/ 1171254 h 3880478"/>
              <a:gd name="connsiteX19" fmla="*/ 3436071 w 3810000"/>
              <a:gd name="connsiteY19" fmla="*/ 2214396 h 3880478"/>
              <a:gd name="connsiteX20" fmla="*/ 3373317 w 3810000"/>
              <a:gd name="connsiteY20" fmla="*/ 2660164 h 3880478"/>
              <a:gd name="connsiteX21" fmla="*/ 3306183 w 3810000"/>
              <a:gd name="connsiteY21" fmla="*/ 2911157 h 3880478"/>
              <a:gd name="connsiteX22" fmla="*/ 3277496 w 3810000"/>
              <a:gd name="connsiteY22" fmla="*/ 3007196 h 3880478"/>
              <a:gd name="connsiteX23" fmla="*/ 3809999 w 3810000"/>
              <a:gd name="connsiteY23" fmla="*/ 3236277 h 3880478"/>
              <a:gd name="connsiteX0" fmla="*/ 3810000 w 3810000"/>
              <a:gd name="connsiteY0" fmla="*/ 3219925 h 3735785"/>
              <a:gd name="connsiteX1" fmla="*/ 3474720 w 3810000"/>
              <a:gd name="connsiteY1" fmla="*/ 3524725 h 3735785"/>
              <a:gd name="connsiteX2" fmla="*/ 3230880 w 3810000"/>
              <a:gd name="connsiteY2" fmla="*/ 3697445 h 3735785"/>
              <a:gd name="connsiteX3" fmla="*/ 2688614 w 3810000"/>
              <a:gd name="connsiteY3" fmla="*/ 3729507 h 3735785"/>
              <a:gd name="connsiteX4" fmla="*/ 2384513 w 3810000"/>
              <a:gd name="connsiteY4" fmla="*/ 3727441 h 3735785"/>
              <a:gd name="connsiteX5" fmla="*/ 1665941 w 3810000"/>
              <a:gd name="connsiteY5" fmla="*/ 3644413 h 3735785"/>
              <a:gd name="connsiteX6" fmla="*/ 1372197 w 3810000"/>
              <a:gd name="connsiteY6" fmla="*/ 3581231 h 3735785"/>
              <a:gd name="connsiteX7" fmla="*/ 937609 w 3810000"/>
              <a:gd name="connsiteY7" fmla="*/ 3434392 h 3735785"/>
              <a:gd name="connsiteX8" fmla="*/ 266650 w 3810000"/>
              <a:gd name="connsiteY8" fmla="*/ 3001646 h 3735785"/>
              <a:gd name="connsiteX9" fmla="*/ 152400 w 3810000"/>
              <a:gd name="connsiteY9" fmla="*/ 2559525 h 3735785"/>
              <a:gd name="connsiteX10" fmla="*/ 30480 w 3810000"/>
              <a:gd name="connsiteY10" fmla="*/ 2153125 h 3735785"/>
              <a:gd name="connsiteX11" fmla="*/ 0 w 3810000"/>
              <a:gd name="connsiteY11" fmla="*/ 1929605 h 3735785"/>
              <a:gd name="connsiteX12" fmla="*/ 61757 w 3810000"/>
              <a:gd name="connsiteY12" fmla="*/ 1344779 h 3735785"/>
              <a:gd name="connsiteX13" fmla="*/ 275913 w 3810000"/>
              <a:gd name="connsiteY13" fmla="*/ 940921 h 3735785"/>
              <a:gd name="connsiteX14" fmla="*/ 893683 w 3810000"/>
              <a:gd name="connsiteY14" fmla="*/ 210032 h 3735785"/>
              <a:gd name="connsiteX15" fmla="*/ 1625600 w 3810000"/>
              <a:gd name="connsiteY15" fmla="*/ 0 h 3735785"/>
              <a:gd name="connsiteX16" fmla="*/ 2407920 w 3810000"/>
              <a:gd name="connsiteY16" fmla="*/ 50005 h 3735785"/>
              <a:gd name="connsiteX17" fmla="*/ 3001978 w 3810000"/>
              <a:gd name="connsiteY17" fmla="*/ 370369 h 3735785"/>
              <a:gd name="connsiteX18" fmla="*/ 3359674 w 3810000"/>
              <a:gd name="connsiteY18" fmla="*/ 1171254 h 3735785"/>
              <a:gd name="connsiteX19" fmla="*/ 3436071 w 3810000"/>
              <a:gd name="connsiteY19" fmla="*/ 2214396 h 3735785"/>
              <a:gd name="connsiteX20" fmla="*/ 3373317 w 3810000"/>
              <a:gd name="connsiteY20" fmla="*/ 2660164 h 3735785"/>
              <a:gd name="connsiteX21" fmla="*/ 3306183 w 3810000"/>
              <a:gd name="connsiteY21" fmla="*/ 2911157 h 3735785"/>
              <a:gd name="connsiteX22" fmla="*/ 3277496 w 3810000"/>
              <a:gd name="connsiteY22" fmla="*/ 3007196 h 3735785"/>
              <a:gd name="connsiteX23" fmla="*/ 3809999 w 3810000"/>
              <a:gd name="connsiteY23" fmla="*/ 3236277 h 3735785"/>
              <a:gd name="connsiteX0" fmla="*/ 3810000 w 3810000"/>
              <a:gd name="connsiteY0" fmla="*/ 3219925 h 3736003"/>
              <a:gd name="connsiteX1" fmla="*/ 3474720 w 3810000"/>
              <a:gd name="connsiteY1" fmla="*/ 3524725 h 3736003"/>
              <a:gd name="connsiteX2" fmla="*/ 3062345 w 3810000"/>
              <a:gd name="connsiteY2" fmla="*/ 3693477 h 3736003"/>
              <a:gd name="connsiteX3" fmla="*/ 2688614 w 3810000"/>
              <a:gd name="connsiteY3" fmla="*/ 3729507 h 3736003"/>
              <a:gd name="connsiteX4" fmla="*/ 2384513 w 3810000"/>
              <a:gd name="connsiteY4" fmla="*/ 3727441 h 3736003"/>
              <a:gd name="connsiteX5" fmla="*/ 1665941 w 3810000"/>
              <a:gd name="connsiteY5" fmla="*/ 3644413 h 3736003"/>
              <a:gd name="connsiteX6" fmla="*/ 1372197 w 3810000"/>
              <a:gd name="connsiteY6" fmla="*/ 3581231 h 3736003"/>
              <a:gd name="connsiteX7" fmla="*/ 937609 w 3810000"/>
              <a:gd name="connsiteY7" fmla="*/ 3434392 h 3736003"/>
              <a:gd name="connsiteX8" fmla="*/ 266650 w 3810000"/>
              <a:gd name="connsiteY8" fmla="*/ 3001646 h 3736003"/>
              <a:gd name="connsiteX9" fmla="*/ 152400 w 3810000"/>
              <a:gd name="connsiteY9" fmla="*/ 2559525 h 3736003"/>
              <a:gd name="connsiteX10" fmla="*/ 30480 w 3810000"/>
              <a:gd name="connsiteY10" fmla="*/ 2153125 h 3736003"/>
              <a:gd name="connsiteX11" fmla="*/ 0 w 3810000"/>
              <a:gd name="connsiteY11" fmla="*/ 1929605 h 3736003"/>
              <a:gd name="connsiteX12" fmla="*/ 61757 w 3810000"/>
              <a:gd name="connsiteY12" fmla="*/ 1344779 h 3736003"/>
              <a:gd name="connsiteX13" fmla="*/ 275913 w 3810000"/>
              <a:gd name="connsiteY13" fmla="*/ 940921 h 3736003"/>
              <a:gd name="connsiteX14" fmla="*/ 893683 w 3810000"/>
              <a:gd name="connsiteY14" fmla="*/ 210032 h 3736003"/>
              <a:gd name="connsiteX15" fmla="*/ 1625600 w 3810000"/>
              <a:gd name="connsiteY15" fmla="*/ 0 h 3736003"/>
              <a:gd name="connsiteX16" fmla="*/ 2407920 w 3810000"/>
              <a:gd name="connsiteY16" fmla="*/ 50005 h 3736003"/>
              <a:gd name="connsiteX17" fmla="*/ 3001978 w 3810000"/>
              <a:gd name="connsiteY17" fmla="*/ 370369 h 3736003"/>
              <a:gd name="connsiteX18" fmla="*/ 3359674 w 3810000"/>
              <a:gd name="connsiteY18" fmla="*/ 1171254 h 3736003"/>
              <a:gd name="connsiteX19" fmla="*/ 3436071 w 3810000"/>
              <a:gd name="connsiteY19" fmla="*/ 2214396 h 3736003"/>
              <a:gd name="connsiteX20" fmla="*/ 3373317 w 3810000"/>
              <a:gd name="connsiteY20" fmla="*/ 2660164 h 3736003"/>
              <a:gd name="connsiteX21" fmla="*/ 3306183 w 3810000"/>
              <a:gd name="connsiteY21" fmla="*/ 2911157 h 3736003"/>
              <a:gd name="connsiteX22" fmla="*/ 3277496 w 3810000"/>
              <a:gd name="connsiteY22" fmla="*/ 3007196 h 3736003"/>
              <a:gd name="connsiteX23" fmla="*/ 3809999 w 3810000"/>
              <a:gd name="connsiteY23" fmla="*/ 3236277 h 3736003"/>
              <a:gd name="connsiteX0" fmla="*/ 3810000 w 3810000"/>
              <a:gd name="connsiteY0" fmla="*/ 3219925 h 3730351"/>
              <a:gd name="connsiteX1" fmla="*/ 3474720 w 3810000"/>
              <a:gd name="connsiteY1" fmla="*/ 3524725 h 3730351"/>
              <a:gd name="connsiteX2" fmla="*/ 3062345 w 3810000"/>
              <a:gd name="connsiteY2" fmla="*/ 3693477 h 3730351"/>
              <a:gd name="connsiteX3" fmla="*/ 2384513 w 3810000"/>
              <a:gd name="connsiteY3" fmla="*/ 3727441 h 3730351"/>
              <a:gd name="connsiteX4" fmla="*/ 1665941 w 3810000"/>
              <a:gd name="connsiteY4" fmla="*/ 3644413 h 3730351"/>
              <a:gd name="connsiteX5" fmla="*/ 1372197 w 3810000"/>
              <a:gd name="connsiteY5" fmla="*/ 3581231 h 3730351"/>
              <a:gd name="connsiteX6" fmla="*/ 937609 w 3810000"/>
              <a:gd name="connsiteY6" fmla="*/ 3434392 h 3730351"/>
              <a:gd name="connsiteX7" fmla="*/ 266650 w 3810000"/>
              <a:gd name="connsiteY7" fmla="*/ 3001646 h 3730351"/>
              <a:gd name="connsiteX8" fmla="*/ 152400 w 3810000"/>
              <a:gd name="connsiteY8" fmla="*/ 2559525 h 3730351"/>
              <a:gd name="connsiteX9" fmla="*/ 30480 w 3810000"/>
              <a:gd name="connsiteY9" fmla="*/ 2153125 h 3730351"/>
              <a:gd name="connsiteX10" fmla="*/ 0 w 3810000"/>
              <a:gd name="connsiteY10" fmla="*/ 1929605 h 3730351"/>
              <a:gd name="connsiteX11" fmla="*/ 61757 w 3810000"/>
              <a:gd name="connsiteY11" fmla="*/ 1344779 h 3730351"/>
              <a:gd name="connsiteX12" fmla="*/ 275913 w 3810000"/>
              <a:gd name="connsiteY12" fmla="*/ 940921 h 3730351"/>
              <a:gd name="connsiteX13" fmla="*/ 893683 w 3810000"/>
              <a:gd name="connsiteY13" fmla="*/ 210032 h 3730351"/>
              <a:gd name="connsiteX14" fmla="*/ 1625600 w 3810000"/>
              <a:gd name="connsiteY14" fmla="*/ 0 h 3730351"/>
              <a:gd name="connsiteX15" fmla="*/ 2407920 w 3810000"/>
              <a:gd name="connsiteY15" fmla="*/ 50005 h 3730351"/>
              <a:gd name="connsiteX16" fmla="*/ 3001978 w 3810000"/>
              <a:gd name="connsiteY16" fmla="*/ 370369 h 3730351"/>
              <a:gd name="connsiteX17" fmla="*/ 3359674 w 3810000"/>
              <a:gd name="connsiteY17" fmla="*/ 1171254 h 3730351"/>
              <a:gd name="connsiteX18" fmla="*/ 3436071 w 3810000"/>
              <a:gd name="connsiteY18" fmla="*/ 2214396 h 3730351"/>
              <a:gd name="connsiteX19" fmla="*/ 3373317 w 3810000"/>
              <a:gd name="connsiteY19" fmla="*/ 2660164 h 3730351"/>
              <a:gd name="connsiteX20" fmla="*/ 3306183 w 3810000"/>
              <a:gd name="connsiteY20" fmla="*/ 2911157 h 3730351"/>
              <a:gd name="connsiteX21" fmla="*/ 3277496 w 3810000"/>
              <a:gd name="connsiteY21" fmla="*/ 3007196 h 3730351"/>
              <a:gd name="connsiteX22" fmla="*/ 3809999 w 3810000"/>
              <a:gd name="connsiteY22" fmla="*/ 3236277 h 3730351"/>
              <a:gd name="connsiteX0" fmla="*/ 3810000 w 3810000"/>
              <a:gd name="connsiteY0" fmla="*/ 3219925 h 3729628"/>
              <a:gd name="connsiteX1" fmla="*/ 3474720 w 3810000"/>
              <a:gd name="connsiteY1" fmla="*/ 3524725 h 3729628"/>
              <a:gd name="connsiteX2" fmla="*/ 3020211 w 3810000"/>
              <a:gd name="connsiteY2" fmla="*/ 3689508 h 3729628"/>
              <a:gd name="connsiteX3" fmla="*/ 2384513 w 3810000"/>
              <a:gd name="connsiteY3" fmla="*/ 3727441 h 3729628"/>
              <a:gd name="connsiteX4" fmla="*/ 1665941 w 3810000"/>
              <a:gd name="connsiteY4" fmla="*/ 3644413 h 3729628"/>
              <a:gd name="connsiteX5" fmla="*/ 1372197 w 3810000"/>
              <a:gd name="connsiteY5" fmla="*/ 3581231 h 3729628"/>
              <a:gd name="connsiteX6" fmla="*/ 937609 w 3810000"/>
              <a:gd name="connsiteY6" fmla="*/ 3434392 h 3729628"/>
              <a:gd name="connsiteX7" fmla="*/ 266650 w 3810000"/>
              <a:gd name="connsiteY7" fmla="*/ 3001646 h 3729628"/>
              <a:gd name="connsiteX8" fmla="*/ 152400 w 3810000"/>
              <a:gd name="connsiteY8" fmla="*/ 2559525 h 3729628"/>
              <a:gd name="connsiteX9" fmla="*/ 30480 w 3810000"/>
              <a:gd name="connsiteY9" fmla="*/ 2153125 h 3729628"/>
              <a:gd name="connsiteX10" fmla="*/ 0 w 3810000"/>
              <a:gd name="connsiteY10" fmla="*/ 1929605 h 3729628"/>
              <a:gd name="connsiteX11" fmla="*/ 61757 w 3810000"/>
              <a:gd name="connsiteY11" fmla="*/ 1344779 h 3729628"/>
              <a:gd name="connsiteX12" fmla="*/ 275913 w 3810000"/>
              <a:gd name="connsiteY12" fmla="*/ 940921 h 3729628"/>
              <a:gd name="connsiteX13" fmla="*/ 893683 w 3810000"/>
              <a:gd name="connsiteY13" fmla="*/ 210032 h 3729628"/>
              <a:gd name="connsiteX14" fmla="*/ 1625600 w 3810000"/>
              <a:gd name="connsiteY14" fmla="*/ 0 h 3729628"/>
              <a:gd name="connsiteX15" fmla="*/ 2407920 w 3810000"/>
              <a:gd name="connsiteY15" fmla="*/ 50005 h 3729628"/>
              <a:gd name="connsiteX16" fmla="*/ 3001978 w 3810000"/>
              <a:gd name="connsiteY16" fmla="*/ 370369 h 3729628"/>
              <a:gd name="connsiteX17" fmla="*/ 3359674 w 3810000"/>
              <a:gd name="connsiteY17" fmla="*/ 1171254 h 3729628"/>
              <a:gd name="connsiteX18" fmla="*/ 3436071 w 3810000"/>
              <a:gd name="connsiteY18" fmla="*/ 2214396 h 3729628"/>
              <a:gd name="connsiteX19" fmla="*/ 3373317 w 3810000"/>
              <a:gd name="connsiteY19" fmla="*/ 2660164 h 3729628"/>
              <a:gd name="connsiteX20" fmla="*/ 3306183 w 3810000"/>
              <a:gd name="connsiteY20" fmla="*/ 2911157 h 3729628"/>
              <a:gd name="connsiteX21" fmla="*/ 3277496 w 3810000"/>
              <a:gd name="connsiteY21" fmla="*/ 3007196 h 3729628"/>
              <a:gd name="connsiteX22" fmla="*/ 3809999 w 3810000"/>
              <a:gd name="connsiteY22" fmla="*/ 3236277 h 3729628"/>
              <a:gd name="connsiteX0" fmla="*/ 3810000 w 3810000"/>
              <a:gd name="connsiteY0" fmla="*/ 3219925 h 3729629"/>
              <a:gd name="connsiteX1" fmla="*/ 3474720 w 3810000"/>
              <a:gd name="connsiteY1" fmla="*/ 3524725 h 3729629"/>
              <a:gd name="connsiteX2" fmla="*/ 3020211 w 3810000"/>
              <a:gd name="connsiteY2" fmla="*/ 3689508 h 3729629"/>
              <a:gd name="connsiteX3" fmla="*/ 2309608 w 3810000"/>
              <a:gd name="connsiteY3" fmla="*/ 3727442 h 3729629"/>
              <a:gd name="connsiteX4" fmla="*/ 1665941 w 3810000"/>
              <a:gd name="connsiteY4" fmla="*/ 3644413 h 3729629"/>
              <a:gd name="connsiteX5" fmla="*/ 1372197 w 3810000"/>
              <a:gd name="connsiteY5" fmla="*/ 3581231 h 3729629"/>
              <a:gd name="connsiteX6" fmla="*/ 937609 w 3810000"/>
              <a:gd name="connsiteY6" fmla="*/ 3434392 h 3729629"/>
              <a:gd name="connsiteX7" fmla="*/ 266650 w 3810000"/>
              <a:gd name="connsiteY7" fmla="*/ 3001646 h 3729629"/>
              <a:gd name="connsiteX8" fmla="*/ 152400 w 3810000"/>
              <a:gd name="connsiteY8" fmla="*/ 2559525 h 3729629"/>
              <a:gd name="connsiteX9" fmla="*/ 30480 w 3810000"/>
              <a:gd name="connsiteY9" fmla="*/ 2153125 h 3729629"/>
              <a:gd name="connsiteX10" fmla="*/ 0 w 3810000"/>
              <a:gd name="connsiteY10" fmla="*/ 1929605 h 3729629"/>
              <a:gd name="connsiteX11" fmla="*/ 61757 w 3810000"/>
              <a:gd name="connsiteY11" fmla="*/ 1344779 h 3729629"/>
              <a:gd name="connsiteX12" fmla="*/ 275913 w 3810000"/>
              <a:gd name="connsiteY12" fmla="*/ 940921 h 3729629"/>
              <a:gd name="connsiteX13" fmla="*/ 893683 w 3810000"/>
              <a:gd name="connsiteY13" fmla="*/ 210032 h 3729629"/>
              <a:gd name="connsiteX14" fmla="*/ 1625600 w 3810000"/>
              <a:gd name="connsiteY14" fmla="*/ 0 h 3729629"/>
              <a:gd name="connsiteX15" fmla="*/ 2407920 w 3810000"/>
              <a:gd name="connsiteY15" fmla="*/ 50005 h 3729629"/>
              <a:gd name="connsiteX16" fmla="*/ 3001978 w 3810000"/>
              <a:gd name="connsiteY16" fmla="*/ 370369 h 3729629"/>
              <a:gd name="connsiteX17" fmla="*/ 3359674 w 3810000"/>
              <a:gd name="connsiteY17" fmla="*/ 1171254 h 3729629"/>
              <a:gd name="connsiteX18" fmla="*/ 3436071 w 3810000"/>
              <a:gd name="connsiteY18" fmla="*/ 2214396 h 3729629"/>
              <a:gd name="connsiteX19" fmla="*/ 3373317 w 3810000"/>
              <a:gd name="connsiteY19" fmla="*/ 2660164 h 3729629"/>
              <a:gd name="connsiteX20" fmla="*/ 3306183 w 3810000"/>
              <a:gd name="connsiteY20" fmla="*/ 2911157 h 3729629"/>
              <a:gd name="connsiteX21" fmla="*/ 3277496 w 3810000"/>
              <a:gd name="connsiteY21" fmla="*/ 3007196 h 3729629"/>
              <a:gd name="connsiteX22" fmla="*/ 3809999 w 3810000"/>
              <a:gd name="connsiteY22" fmla="*/ 3236277 h 3729629"/>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66650 w 3810000"/>
              <a:gd name="connsiteY7" fmla="*/ 3001646 h 3729312"/>
              <a:gd name="connsiteX8" fmla="*/ 152400 w 3810000"/>
              <a:gd name="connsiteY8" fmla="*/ 2559525 h 3729312"/>
              <a:gd name="connsiteX9" fmla="*/ 30480 w 3810000"/>
              <a:gd name="connsiteY9" fmla="*/ 2153125 h 3729312"/>
              <a:gd name="connsiteX10" fmla="*/ 0 w 3810000"/>
              <a:gd name="connsiteY10" fmla="*/ 1929605 h 3729312"/>
              <a:gd name="connsiteX11" fmla="*/ 61757 w 3810000"/>
              <a:gd name="connsiteY11" fmla="*/ 1344779 h 3729312"/>
              <a:gd name="connsiteX12" fmla="*/ 275913 w 3810000"/>
              <a:gd name="connsiteY12" fmla="*/ 940921 h 3729312"/>
              <a:gd name="connsiteX13" fmla="*/ 893683 w 3810000"/>
              <a:gd name="connsiteY13" fmla="*/ 210032 h 3729312"/>
              <a:gd name="connsiteX14" fmla="*/ 1625600 w 3810000"/>
              <a:gd name="connsiteY14" fmla="*/ 0 h 3729312"/>
              <a:gd name="connsiteX15" fmla="*/ 2407920 w 3810000"/>
              <a:gd name="connsiteY15" fmla="*/ 50005 h 3729312"/>
              <a:gd name="connsiteX16" fmla="*/ 3001978 w 3810000"/>
              <a:gd name="connsiteY16" fmla="*/ 370369 h 3729312"/>
              <a:gd name="connsiteX17" fmla="*/ 3359674 w 3810000"/>
              <a:gd name="connsiteY17" fmla="*/ 1171254 h 3729312"/>
              <a:gd name="connsiteX18" fmla="*/ 3436071 w 3810000"/>
              <a:gd name="connsiteY18" fmla="*/ 2214396 h 3729312"/>
              <a:gd name="connsiteX19" fmla="*/ 3373317 w 3810000"/>
              <a:gd name="connsiteY19" fmla="*/ 2660164 h 3729312"/>
              <a:gd name="connsiteX20" fmla="*/ 3306183 w 3810000"/>
              <a:gd name="connsiteY20" fmla="*/ 2911157 h 3729312"/>
              <a:gd name="connsiteX21" fmla="*/ 3277496 w 3810000"/>
              <a:gd name="connsiteY21" fmla="*/ 3007196 h 3729312"/>
              <a:gd name="connsiteX22" fmla="*/ 3809999 w 3810000"/>
              <a:gd name="connsiteY22"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66650 w 3810000"/>
              <a:gd name="connsiteY7" fmla="*/ 3001646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929605 h 3729312"/>
              <a:gd name="connsiteX9" fmla="*/ 83357 w 3831600"/>
              <a:gd name="connsiteY9" fmla="*/ 1344779 h 3729312"/>
              <a:gd name="connsiteX10" fmla="*/ 297513 w 3831600"/>
              <a:gd name="connsiteY10" fmla="*/ 940921 h 3729312"/>
              <a:gd name="connsiteX11" fmla="*/ 915283 w 3831600"/>
              <a:gd name="connsiteY11" fmla="*/ 210032 h 3729312"/>
              <a:gd name="connsiteX12" fmla="*/ 1647200 w 3831600"/>
              <a:gd name="connsiteY12" fmla="*/ 0 h 3729312"/>
              <a:gd name="connsiteX13" fmla="*/ 2429520 w 3831600"/>
              <a:gd name="connsiteY13" fmla="*/ 50005 h 3729312"/>
              <a:gd name="connsiteX14" fmla="*/ 3023578 w 3831600"/>
              <a:gd name="connsiteY14" fmla="*/ 370369 h 3729312"/>
              <a:gd name="connsiteX15" fmla="*/ 3381274 w 3831600"/>
              <a:gd name="connsiteY15" fmla="*/ 1171254 h 3729312"/>
              <a:gd name="connsiteX16" fmla="*/ 3457671 w 3831600"/>
              <a:gd name="connsiteY16" fmla="*/ 2214396 h 3729312"/>
              <a:gd name="connsiteX17" fmla="*/ 3394917 w 3831600"/>
              <a:gd name="connsiteY17" fmla="*/ 2660164 h 3729312"/>
              <a:gd name="connsiteX18" fmla="*/ 3327783 w 3831600"/>
              <a:gd name="connsiteY18" fmla="*/ 2911157 h 3729312"/>
              <a:gd name="connsiteX19" fmla="*/ 3299096 w 3831600"/>
              <a:gd name="connsiteY19" fmla="*/ 3007196 h 3729312"/>
              <a:gd name="connsiteX20" fmla="*/ 3831599 w 3831600"/>
              <a:gd name="connsiteY20"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929605 h 3729312"/>
              <a:gd name="connsiteX9" fmla="*/ 297513 w 3831600"/>
              <a:gd name="connsiteY9" fmla="*/ 940921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854197 h 3729312"/>
              <a:gd name="connsiteX9" fmla="*/ 297513 w 3831600"/>
              <a:gd name="connsiteY9" fmla="*/ 940921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854197 h 3729312"/>
              <a:gd name="connsiteX9" fmla="*/ 311558 w 3831600"/>
              <a:gd name="connsiteY9" fmla="*/ 841700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27607 w 3827607"/>
              <a:gd name="connsiteY0" fmla="*/ 3219925 h 3729312"/>
              <a:gd name="connsiteX1" fmla="*/ 3412740 w 3827607"/>
              <a:gd name="connsiteY1" fmla="*/ 3548539 h 3729312"/>
              <a:gd name="connsiteX2" fmla="*/ 3037818 w 3827607"/>
              <a:gd name="connsiteY2" fmla="*/ 3689508 h 3729312"/>
              <a:gd name="connsiteX3" fmla="*/ 2327215 w 3827607"/>
              <a:gd name="connsiteY3" fmla="*/ 3727442 h 3729312"/>
              <a:gd name="connsiteX4" fmla="*/ 1683548 w 3827607"/>
              <a:gd name="connsiteY4" fmla="*/ 3644413 h 3729312"/>
              <a:gd name="connsiteX5" fmla="*/ 1038687 w 3827607"/>
              <a:gd name="connsiteY5" fmla="*/ 3462165 h 3729312"/>
              <a:gd name="connsiteX6" fmla="*/ 260849 w 3827607"/>
              <a:gd name="connsiteY6" fmla="*/ 2950050 h 3729312"/>
              <a:gd name="connsiteX7" fmla="*/ 10635 w 3827607"/>
              <a:gd name="connsiteY7" fmla="*/ 2200752 h 3729312"/>
              <a:gd name="connsiteX8" fmla="*/ 17607 w 3827607"/>
              <a:gd name="connsiteY8" fmla="*/ 1854197 h 3729312"/>
              <a:gd name="connsiteX9" fmla="*/ 307565 w 3827607"/>
              <a:gd name="connsiteY9" fmla="*/ 841700 h 3729312"/>
              <a:gd name="connsiteX10" fmla="*/ 911290 w 3827607"/>
              <a:gd name="connsiteY10" fmla="*/ 210032 h 3729312"/>
              <a:gd name="connsiteX11" fmla="*/ 1643207 w 3827607"/>
              <a:gd name="connsiteY11" fmla="*/ 0 h 3729312"/>
              <a:gd name="connsiteX12" fmla="*/ 2425527 w 3827607"/>
              <a:gd name="connsiteY12" fmla="*/ 50005 h 3729312"/>
              <a:gd name="connsiteX13" fmla="*/ 3019585 w 3827607"/>
              <a:gd name="connsiteY13" fmla="*/ 370369 h 3729312"/>
              <a:gd name="connsiteX14" fmla="*/ 3377281 w 3827607"/>
              <a:gd name="connsiteY14" fmla="*/ 1171254 h 3729312"/>
              <a:gd name="connsiteX15" fmla="*/ 3453678 w 3827607"/>
              <a:gd name="connsiteY15" fmla="*/ 2214396 h 3729312"/>
              <a:gd name="connsiteX16" fmla="*/ 3390924 w 3827607"/>
              <a:gd name="connsiteY16" fmla="*/ 2660164 h 3729312"/>
              <a:gd name="connsiteX17" fmla="*/ 3323790 w 3827607"/>
              <a:gd name="connsiteY17" fmla="*/ 2911157 h 3729312"/>
              <a:gd name="connsiteX18" fmla="*/ 3295103 w 3827607"/>
              <a:gd name="connsiteY18" fmla="*/ 3007196 h 3729312"/>
              <a:gd name="connsiteX19" fmla="*/ 3827606 w 3827607"/>
              <a:gd name="connsiteY19" fmla="*/ 3236277 h 3729312"/>
              <a:gd name="connsiteX0" fmla="*/ 3833194 w 3833194"/>
              <a:gd name="connsiteY0" fmla="*/ 3219925 h 3729312"/>
              <a:gd name="connsiteX1" fmla="*/ 3418327 w 3833194"/>
              <a:gd name="connsiteY1" fmla="*/ 3548539 h 3729312"/>
              <a:gd name="connsiteX2" fmla="*/ 3043405 w 3833194"/>
              <a:gd name="connsiteY2" fmla="*/ 3689508 h 3729312"/>
              <a:gd name="connsiteX3" fmla="*/ 2332802 w 3833194"/>
              <a:gd name="connsiteY3" fmla="*/ 3727442 h 3729312"/>
              <a:gd name="connsiteX4" fmla="*/ 1689135 w 3833194"/>
              <a:gd name="connsiteY4" fmla="*/ 3644413 h 3729312"/>
              <a:gd name="connsiteX5" fmla="*/ 1044274 w 3833194"/>
              <a:gd name="connsiteY5" fmla="*/ 3462165 h 3729312"/>
              <a:gd name="connsiteX6" fmla="*/ 266436 w 3833194"/>
              <a:gd name="connsiteY6" fmla="*/ 2950050 h 3729312"/>
              <a:gd name="connsiteX7" fmla="*/ 16222 w 3833194"/>
              <a:gd name="connsiteY7" fmla="*/ 2200752 h 3729312"/>
              <a:gd name="connsiteX8" fmla="*/ 23194 w 3833194"/>
              <a:gd name="connsiteY8" fmla="*/ 1854197 h 3729312"/>
              <a:gd name="connsiteX9" fmla="*/ 313152 w 3833194"/>
              <a:gd name="connsiteY9" fmla="*/ 841700 h 3729312"/>
              <a:gd name="connsiteX10" fmla="*/ 916877 w 3833194"/>
              <a:gd name="connsiteY10" fmla="*/ 210032 h 3729312"/>
              <a:gd name="connsiteX11" fmla="*/ 1648794 w 3833194"/>
              <a:gd name="connsiteY11" fmla="*/ 0 h 3729312"/>
              <a:gd name="connsiteX12" fmla="*/ 2431114 w 3833194"/>
              <a:gd name="connsiteY12" fmla="*/ 50005 h 3729312"/>
              <a:gd name="connsiteX13" fmla="*/ 3025172 w 3833194"/>
              <a:gd name="connsiteY13" fmla="*/ 370369 h 3729312"/>
              <a:gd name="connsiteX14" fmla="*/ 3382868 w 3833194"/>
              <a:gd name="connsiteY14" fmla="*/ 1171254 h 3729312"/>
              <a:gd name="connsiteX15" fmla="*/ 3459265 w 3833194"/>
              <a:gd name="connsiteY15" fmla="*/ 2214396 h 3729312"/>
              <a:gd name="connsiteX16" fmla="*/ 3396511 w 3833194"/>
              <a:gd name="connsiteY16" fmla="*/ 2660164 h 3729312"/>
              <a:gd name="connsiteX17" fmla="*/ 3329377 w 3833194"/>
              <a:gd name="connsiteY17" fmla="*/ 2911157 h 3729312"/>
              <a:gd name="connsiteX18" fmla="*/ 3300690 w 3833194"/>
              <a:gd name="connsiteY18" fmla="*/ 3007196 h 3729312"/>
              <a:gd name="connsiteX19" fmla="*/ 3833193 w 3833194"/>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15574 w 3835616"/>
              <a:gd name="connsiteY9" fmla="*/ 841700 h 3729312"/>
              <a:gd name="connsiteX10" fmla="*/ 919299 w 3835616"/>
              <a:gd name="connsiteY10" fmla="*/ 210032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919299 w 3835616"/>
              <a:gd name="connsiteY10" fmla="*/ 210032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171595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29746 w 3835616"/>
              <a:gd name="connsiteY19" fmla="*/ 3216376 h 3729312"/>
              <a:gd name="connsiteX0" fmla="*/ 3835616 w 3841659"/>
              <a:gd name="connsiteY0" fmla="*/ 3219925 h 3729312"/>
              <a:gd name="connsiteX1" fmla="*/ 3420749 w 3841659"/>
              <a:gd name="connsiteY1" fmla="*/ 3548539 h 3729312"/>
              <a:gd name="connsiteX2" fmla="*/ 3045827 w 3841659"/>
              <a:gd name="connsiteY2" fmla="*/ 3689508 h 3729312"/>
              <a:gd name="connsiteX3" fmla="*/ 2335224 w 3841659"/>
              <a:gd name="connsiteY3" fmla="*/ 3727442 h 3729312"/>
              <a:gd name="connsiteX4" fmla="*/ 1691557 w 3841659"/>
              <a:gd name="connsiteY4" fmla="*/ 3644413 h 3729312"/>
              <a:gd name="connsiteX5" fmla="*/ 1046696 w 3841659"/>
              <a:gd name="connsiteY5" fmla="*/ 3462165 h 3729312"/>
              <a:gd name="connsiteX6" fmla="*/ 268858 w 3841659"/>
              <a:gd name="connsiteY6" fmla="*/ 2950050 h 3729312"/>
              <a:gd name="connsiteX7" fmla="*/ 18644 w 3841659"/>
              <a:gd name="connsiteY7" fmla="*/ 2200752 h 3729312"/>
              <a:gd name="connsiteX8" fmla="*/ 30297 w 3841659"/>
              <a:gd name="connsiteY8" fmla="*/ 1762911 h 3729312"/>
              <a:gd name="connsiteX9" fmla="*/ 301529 w 3841659"/>
              <a:gd name="connsiteY9" fmla="*/ 901232 h 3729312"/>
              <a:gd name="connsiteX10" fmla="*/ 717992 w 3841659"/>
              <a:gd name="connsiteY10" fmla="*/ 341005 h 3729312"/>
              <a:gd name="connsiteX11" fmla="*/ 1651216 w 3841659"/>
              <a:gd name="connsiteY11" fmla="*/ 0 h 3729312"/>
              <a:gd name="connsiteX12" fmla="*/ 2433536 w 3841659"/>
              <a:gd name="connsiteY12" fmla="*/ 50005 h 3729312"/>
              <a:gd name="connsiteX13" fmla="*/ 3027594 w 3841659"/>
              <a:gd name="connsiteY13" fmla="*/ 370369 h 3729312"/>
              <a:gd name="connsiteX14" fmla="*/ 3385290 w 3841659"/>
              <a:gd name="connsiteY14" fmla="*/ 1171254 h 3729312"/>
              <a:gd name="connsiteX15" fmla="*/ 3461687 w 3841659"/>
              <a:gd name="connsiteY15" fmla="*/ 2214396 h 3729312"/>
              <a:gd name="connsiteX16" fmla="*/ 3398933 w 3841659"/>
              <a:gd name="connsiteY16" fmla="*/ 2660164 h 3729312"/>
              <a:gd name="connsiteX17" fmla="*/ 3331799 w 3841659"/>
              <a:gd name="connsiteY17" fmla="*/ 2911157 h 3729312"/>
              <a:gd name="connsiteX18" fmla="*/ 3303112 w 3841659"/>
              <a:gd name="connsiteY18" fmla="*/ 3007196 h 3729312"/>
              <a:gd name="connsiteX19" fmla="*/ 3841659 w 3841659"/>
              <a:gd name="connsiteY19" fmla="*/ 3223109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762243 w 3835616"/>
              <a:gd name="connsiteY19" fmla="*/ 3112020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03112 w 3841661"/>
              <a:gd name="connsiteY18" fmla="*/ 3007196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03112 w 3841661"/>
              <a:gd name="connsiteY18" fmla="*/ 3007196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65486"/>
              <a:gd name="connsiteY0" fmla="*/ 3219925 h 3729312"/>
              <a:gd name="connsiteX1" fmla="*/ 3420749 w 3865486"/>
              <a:gd name="connsiteY1" fmla="*/ 3548539 h 3729312"/>
              <a:gd name="connsiteX2" fmla="*/ 3045827 w 3865486"/>
              <a:gd name="connsiteY2" fmla="*/ 3689508 h 3729312"/>
              <a:gd name="connsiteX3" fmla="*/ 2335224 w 3865486"/>
              <a:gd name="connsiteY3" fmla="*/ 3727442 h 3729312"/>
              <a:gd name="connsiteX4" fmla="*/ 1691557 w 3865486"/>
              <a:gd name="connsiteY4" fmla="*/ 3644413 h 3729312"/>
              <a:gd name="connsiteX5" fmla="*/ 1046696 w 3865486"/>
              <a:gd name="connsiteY5" fmla="*/ 3462165 h 3729312"/>
              <a:gd name="connsiteX6" fmla="*/ 268858 w 3865486"/>
              <a:gd name="connsiteY6" fmla="*/ 2950050 h 3729312"/>
              <a:gd name="connsiteX7" fmla="*/ 18644 w 3865486"/>
              <a:gd name="connsiteY7" fmla="*/ 2200752 h 3729312"/>
              <a:gd name="connsiteX8" fmla="*/ 30297 w 3865486"/>
              <a:gd name="connsiteY8" fmla="*/ 1762911 h 3729312"/>
              <a:gd name="connsiteX9" fmla="*/ 301529 w 3865486"/>
              <a:gd name="connsiteY9" fmla="*/ 901232 h 3729312"/>
              <a:gd name="connsiteX10" fmla="*/ 717992 w 3865486"/>
              <a:gd name="connsiteY10" fmla="*/ 341005 h 3729312"/>
              <a:gd name="connsiteX11" fmla="*/ 1651216 w 3865486"/>
              <a:gd name="connsiteY11" fmla="*/ 0 h 3729312"/>
              <a:gd name="connsiteX12" fmla="*/ 2433536 w 3865486"/>
              <a:gd name="connsiteY12" fmla="*/ 50005 h 3729312"/>
              <a:gd name="connsiteX13" fmla="*/ 3027594 w 3865486"/>
              <a:gd name="connsiteY13" fmla="*/ 370369 h 3729312"/>
              <a:gd name="connsiteX14" fmla="*/ 3385290 w 3865486"/>
              <a:gd name="connsiteY14" fmla="*/ 1171254 h 3729312"/>
              <a:gd name="connsiteX15" fmla="*/ 3461687 w 3865486"/>
              <a:gd name="connsiteY15" fmla="*/ 2214396 h 3729312"/>
              <a:gd name="connsiteX16" fmla="*/ 3398933 w 3865486"/>
              <a:gd name="connsiteY16" fmla="*/ 2660164 h 3729312"/>
              <a:gd name="connsiteX17" fmla="*/ 3331799 w 3865486"/>
              <a:gd name="connsiteY17" fmla="*/ 2911157 h 3729312"/>
              <a:gd name="connsiteX18" fmla="*/ 3865486 w 3865486"/>
              <a:gd name="connsiteY18" fmla="*/ 313895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430700 w 3837690"/>
              <a:gd name="connsiteY16" fmla="*/ 2656798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430700 w 3837690"/>
              <a:gd name="connsiteY16" fmla="*/ 2656798 h 3729312"/>
              <a:gd name="connsiteX17" fmla="*/ 3292091 w 3837690"/>
              <a:gd name="connsiteY17" fmla="*/ 2978484 h 3729312"/>
              <a:gd name="connsiteX18" fmla="*/ 3837690 w 3837690"/>
              <a:gd name="connsiteY18" fmla="*/ 3213012 h 3729312"/>
              <a:gd name="connsiteX0" fmla="*/ 3835616 w 3837690"/>
              <a:gd name="connsiteY0" fmla="*/ 3219925 h 3729576"/>
              <a:gd name="connsiteX1" fmla="*/ 3416779 w 3837690"/>
              <a:gd name="connsiteY1" fmla="*/ 3528340 h 3729576"/>
              <a:gd name="connsiteX2" fmla="*/ 3045827 w 3837690"/>
              <a:gd name="connsiteY2" fmla="*/ 3689508 h 3729576"/>
              <a:gd name="connsiteX3" fmla="*/ 2335224 w 3837690"/>
              <a:gd name="connsiteY3" fmla="*/ 3727442 h 3729576"/>
              <a:gd name="connsiteX4" fmla="*/ 1691557 w 3837690"/>
              <a:gd name="connsiteY4" fmla="*/ 3644413 h 3729576"/>
              <a:gd name="connsiteX5" fmla="*/ 1046696 w 3837690"/>
              <a:gd name="connsiteY5" fmla="*/ 3462165 h 3729576"/>
              <a:gd name="connsiteX6" fmla="*/ 268858 w 3837690"/>
              <a:gd name="connsiteY6" fmla="*/ 2950050 h 3729576"/>
              <a:gd name="connsiteX7" fmla="*/ 18644 w 3837690"/>
              <a:gd name="connsiteY7" fmla="*/ 2200752 h 3729576"/>
              <a:gd name="connsiteX8" fmla="*/ 30297 w 3837690"/>
              <a:gd name="connsiteY8" fmla="*/ 1762911 h 3729576"/>
              <a:gd name="connsiteX9" fmla="*/ 301529 w 3837690"/>
              <a:gd name="connsiteY9" fmla="*/ 901232 h 3729576"/>
              <a:gd name="connsiteX10" fmla="*/ 717992 w 3837690"/>
              <a:gd name="connsiteY10" fmla="*/ 341005 h 3729576"/>
              <a:gd name="connsiteX11" fmla="*/ 1651216 w 3837690"/>
              <a:gd name="connsiteY11" fmla="*/ 0 h 3729576"/>
              <a:gd name="connsiteX12" fmla="*/ 2433536 w 3837690"/>
              <a:gd name="connsiteY12" fmla="*/ 50005 h 3729576"/>
              <a:gd name="connsiteX13" fmla="*/ 3027594 w 3837690"/>
              <a:gd name="connsiteY13" fmla="*/ 370369 h 3729576"/>
              <a:gd name="connsiteX14" fmla="*/ 3385290 w 3837690"/>
              <a:gd name="connsiteY14" fmla="*/ 1171254 h 3729576"/>
              <a:gd name="connsiteX15" fmla="*/ 3461687 w 3837690"/>
              <a:gd name="connsiteY15" fmla="*/ 2214396 h 3729576"/>
              <a:gd name="connsiteX16" fmla="*/ 3430700 w 3837690"/>
              <a:gd name="connsiteY16" fmla="*/ 2656798 h 3729576"/>
              <a:gd name="connsiteX17" fmla="*/ 3292091 w 3837690"/>
              <a:gd name="connsiteY17" fmla="*/ 2978484 h 3729576"/>
              <a:gd name="connsiteX18" fmla="*/ 3837690 w 3837690"/>
              <a:gd name="connsiteY18" fmla="*/ 3213012 h 3729576"/>
              <a:gd name="connsiteX0" fmla="*/ 3835616 w 3837690"/>
              <a:gd name="connsiteY0" fmla="*/ 3219925 h 3727718"/>
              <a:gd name="connsiteX1" fmla="*/ 3416779 w 3837690"/>
              <a:gd name="connsiteY1" fmla="*/ 3528340 h 3727718"/>
              <a:gd name="connsiteX2" fmla="*/ 2986264 w 3837690"/>
              <a:gd name="connsiteY2" fmla="*/ 3665944 h 3727718"/>
              <a:gd name="connsiteX3" fmla="*/ 2335224 w 3837690"/>
              <a:gd name="connsiteY3" fmla="*/ 3727442 h 3727718"/>
              <a:gd name="connsiteX4" fmla="*/ 1691557 w 3837690"/>
              <a:gd name="connsiteY4" fmla="*/ 3644413 h 3727718"/>
              <a:gd name="connsiteX5" fmla="*/ 1046696 w 3837690"/>
              <a:gd name="connsiteY5" fmla="*/ 3462165 h 3727718"/>
              <a:gd name="connsiteX6" fmla="*/ 268858 w 3837690"/>
              <a:gd name="connsiteY6" fmla="*/ 2950050 h 3727718"/>
              <a:gd name="connsiteX7" fmla="*/ 18644 w 3837690"/>
              <a:gd name="connsiteY7" fmla="*/ 2200752 h 3727718"/>
              <a:gd name="connsiteX8" fmla="*/ 30297 w 3837690"/>
              <a:gd name="connsiteY8" fmla="*/ 1762911 h 3727718"/>
              <a:gd name="connsiteX9" fmla="*/ 301529 w 3837690"/>
              <a:gd name="connsiteY9" fmla="*/ 901232 h 3727718"/>
              <a:gd name="connsiteX10" fmla="*/ 717992 w 3837690"/>
              <a:gd name="connsiteY10" fmla="*/ 341005 h 3727718"/>
              <a:gd name="connsiteX11" fmla="*/ 1651216 w 3837690"/>
              <a:gd name="connsiteY11" fmla="*/ 0 h 3727718"/>
              <a:gd name="connsiteX12" fmla="*/ 2433536 w 3837690"/>
              <a:gd name="connsiteY12" fmla="*/ 50005 h 3727718"/>
              <a:gd name="connsiteX13" fmla="*/ 3027594 w 3837690"/>
              <a:gd name="connsiteY13" fmla="*/ 370369 h 3727718"/>
              <a:gd name="connsiteX14" fmla="*/ 3385290 w 3837690"/>
              <a:gd name="connsiteY14" fmla="*/ 1171254 h 3727718"/>
              <a:gd name="connsiteX15" fmla="*/ 3461687 w 3837690"/>
              <a:gd name="connsiteY15" fmla="*/ 2214396 h 3727718"/>
              <a:gd name="connsiteX16" fmla="*/ 3430700 w 3837690"/>
              <a:gd name="connsiteY16" fmla="*/ 2656798 h 3727718"/>
              <a:gd name="connsiteX17" fmla="*/ 3292091 w 3837690"/>
              <a:gd name="connsiteY17" fmla="*/ 2978484 h 3727718"/>
              <a:gd name="connsiteX18" fmla="*/ 3837690 w 3837690"/>
              <a:gd name="connsiteY18" fmla="*/ 3213012 h 3727718"/>
              <a:gd name="connsiteX0" fmla="*/ 3835616 w 3837690"/>
              <a:gd name="connsiteY0" fmla="*/ 3219925 h 3727718"/>
              <a:gd name="connsiteX1" fmla="*/ 3416779 w 3837690"/>
              <a:gd name="connsiteY1" fmla="*/ 3528340 h 3727718"/>
              <a:gd name="connsiteX2" fmla="*/ 2986264 w 3837690"/>
              <a:gd name="connsiteY2" fmla="*/ 3665944 h 3727718"/>
              <a:gd name="connsiteX3" fmla="*/ 2335224 w 3837690"/>
              <a:gd name="connsiteY3" fmla="*/ 3727442 h 3727718"/>
              <a:gd name="connsiteX4" fmla="*/ 1691557 w 3837690"/>
              <a:gd name="connsiteY4" fmla="*/ 3644413 h 3727718"/>
              <a:gd name="connsiteX5" fmla="*/ 1046696 w 3837690"/>
              <a:gd name="connsiteY5" fmla="*/ 3462165 h 3727718"/>
              <a:gd name="connsiteX6" fmla="*/ 268858 w 3837690"/>
              <a:gd name="connsiteY6" fmla="*/ 2950050 h 3727718"/>
              <a:gd name="connsiteX7" fmla="*/ 18644 w 3837690"/>
              <a:gd name="connsiteY7" fmla="*/ 2200752 h 3727718"/>
              <a:gd name="connsiteX8" fmla="*/ 30297 w 3837690"/>
              <a:gd name="connsiteY8" fmla="*/ 1762911 h 3727718"/>
              <a:gd name="connsiteX9" fmla="*/ 301529 w 3837690"/>
              <a:gd name="connsiteY9" fmla="*/ 901232 h 3727718"/>
              <a:gd name="connsiteX10" fmla="*/ 717992 w 3837690"/>
              <a:gd name="connsiteY10" fmla="*/ 341005 h 3727718"/>
              <a:gd name="connsiteX11" fmla="*/ 1651216 w 3837690"/>
              <a:gd name="connsiteY11" fmla="*/ 0 h 3727718"/>
              <a:gd name="connsiteX12" fmla="*/ 2433536 w 3837690"/>
              <a:gd name="connsiteY12" fmla="*/ 50005 h 3727718"/>
              <a:gd name="connsiteX13" fmla="*/ 3027594 w 3837690"/>
              <a:gd name="connsiteY13" fmla="*/ 370369 h 3727718"/>
              <a:gd name="connsiteX14" fmla="*/ 3385290 w 3837690"/>
              <a:gd name="connsiteY14" fmla="*/ 1171254 h 3727718"/>
              <a:gd name="connsiteX15" fmla="*/ 3461687 w 3837690"/>
              <a:gd name="connsiteY15" fmla="*/ 2214396 h 3727718"/>
              <a:gd name="connsiteX16" fmla="*/ 3430700 w 3837690"/>
              <a:gd name="connsiteY16" fmla="*/ 2656798 h 3727718"/>
              <a:gd name="connsiteX17" fmla="*/ 3292091 w 3837690"/>
              <a:gd name="connsiteY17" fmla="*/ 2978484 h 3727718"/>
              <a:gd name="connsiteX18" fmla="*/ 3837690 w 3837690"/>
              <a:gd name="connsiteY18" fmla="*/ 3223110 h 3727718"/>
              <a:gd name="connsiteX0" fmla="*/ 3835616 w 3837690"/>
              <a:gd name="connsiteY0" fmla="*/ 3219925 h 3729804"/>
              <a:gd name="connsiteX1" fmla="*/ 3416779 w 3837690"/>
              <a:gd name="connsiteY1" fmla="*/ 3528340 h 3729804"/>
              <a:gd name="connsiteX2" fmla="*/ 2964477 w 3837690"/>
              <a:gd name="connsiteY2" fmla="*/ 3558897 h 3729804"/>
              <a:gd name="connsiteX3" fmla="*/ 2335224 w 3837690"/>
              <a:gd name="connsiteY3" fmla="*/ 3727442 h 3729804"/>
              <a:gd name="connsiteX4" fmla="*/ 1691557 w 3837690"/>
              <a:gd name="connsiteY4" fmla="*/ 3644413 h 3729804"/>
              <a:gd name="connsiteX5" fmla="*/ 1046696 w 3837690"/>
              <a:gd name="connsiteY5" fmla="*/ 3462165 h 3729804"/>
              <a:gd name="connsiteX6" fmla="*/ 268858 w 3837690"/>
              <a:gd name="connsiteY6" fmla="*/ 2950050 h 3729804"/>
              <a:gd name="connsiteX7" fmla="*/ 18644 w 3837690"/>
              <a:gd name="connsiteY7" fmla="*/ 2200752 h 3729804"/>
              <a:gd name="connsiteX8" fmla="*/ 30297 w 3837690"/>
              <a:gd name="connsiteY8" fmla="*/ 1762911 h 3729804"/>
              <a:gd name="connsiteX9" fmla="*/ 301529 w 3837690"/>
              <a:gd name="connsiteY9" fmla="*/ 901232 h 3729804"/>
              <a:gd name="connsiteX10" fmla="*/ 717992 w 3837690"/>
              <a:gd name="connsiteY10" fmla="*/ 341005 h 3729804"/>
              <a:gd name="connsiteX11" fmla="*/ 1651216 w 3837690"/>
              <a:gd name="connsiteY11" fmla="*/ 0 h 3729804"/>
              <a:gd name="connsiteX12" fmla="*/ 2433536 w 3837690"/>
              <a:gd name="connsiteY12" fmla="*/ 50005 h 3729804"/>
              <a:gd name="connsiteX13" fmla="*/ 3027594 w 3837690"/>
              <a:gd name="connsiteY13" fmla="*/ 370369 h 3729804"/>
              <a:gd name="connsiteX14" fmla="*/ 3385290 w 3837690"/>
              <a:gd name="connsiteY14" fmla="*/ 1171254 h 3729804"/>
              <a:gd name="connsiteX15" fmla="*/ 3461687 w 3837690"/>
              <a:gd name="connsiteY15" fmla="*/ 2214396 h 3729804"/>
              <a:gd name="connsiteX16" fmla="*/ 3430700 w 3837690"/>
              <a:gd name="connsiteY16" fmla="*/ 2656798 h 3729804"/>
              <a:gd name="connsiteX17" fmla="*/ 3292091 w 3837690"/>
              <a:gd name="connsiteY17" fmla="*/ 2978484 h 3729804"/>
              <a:gd name="connsiteX18" fmla="*/ 3837690 w 3837690"/>
              <a:gd name="connsiteY18" fmla="*/ 3223110 h 3729804"/>
              <a:gd name="connsiteX0" fmla="*/ 3835616 w 3837690"/>
              <a:gd name="connsiteY0" fmla="*/ 3219925 h 3728640"/>
              <a:gd name="connsiteX1" fmla="*/ 3416779 w 3837690"/>
              <a:gd name="connsiteY1" fmla="*/ 3528340 h 3728640"/>
              <a:gd name="connsiteX2" fmla="*/ 2964477 w 3837690"/>
              <a:gd name="connsiteY2" fmla="*/ 3558897 h 3728640"/>
              <a:gd name="connsiteX3" fmla="*/ 2335224 w 3837690"/>
              <a:gd name="connsiteY3" fmla="*/ 3727442 h 3728640"/>
              <a:gd name="connsiteX4" fmla="*/ 1046696 w 3837690"/>
              <a:gd name="connsiteY4" fmla="*/ 3462165 h 3728640"/>
              <a:gd name="connsiteX5" fmla="*/ 268858 w 3837690"/>
              <a:gd name="connsiteY5" fmla="*/ 2950050 h 3728640"/>
              <a:gd name="connsiteX6" fmla="*/ 18644 w 3837690"/>
              <a:gd name="connsiteY6" fmla="*/ 2200752 h 3728640"/>
              <a:gd name="connsiteX7" fmla="*/ 30297 w 3837690"/>
              <a:gd name="connsiteY7" fmla="*/ 1762911 h 3728640"/>
              <a:gd name="connsiteX8" fmla="*/ 301529 w 3837690"/>
              <a:gd name="connsiteY8" fmla="*/ 901232 h 3728640"/>
              <a:gd name="connsiteX9" fmla="*/ 717992 w 3837690"/>
              <a:gd name="connsiteY9" fmla="*/ 341005 h 3728640"/>
              <a:gd name="connsiteX10" fmla="*/ 1651216 w 3837690"/>
              <a:gd name="connsiteY10" fmla="*/ 0 h 3728640"/>
              <a:gd name="connsiteX11" fmla="*/ 2433536 w 3837690"/>
              <a:gd name="connsiteY11" fmla="*/ 50005 h 3728640"/>
              <a:gd name="connsiteX12" fmla="*/ 3027594 w 3837690"/>
              <a:gd name="connsiteY12" fmla="*/ 370369 h 3728640"/>
              <a:gd name="connsiteX13" fmla="*/ 3385290 w 3837690"/>
              <a:gd name="connsiteY13" fmla="*/ 1171254 h 3728640"/>
              <a:gd name="connsiteX14" fmla="*/ 3461687 w 3837690"/>
              <a:gd name="connsiteY14" fmla="*/ 2214396 h 3728640"/>
              <a:gd name="connsiteX15" fmla="*/ 3430700 w 3837690"/>
              <a:gd name="connsiteY15" fmla="*/ 2656798 h 3728640"/>
              <a:gd name="connsiteX16" fmla="*/ 3292091 w 3837690"/>
              <a:gd name="connsiteY16" fmla="*/ 2978484 h 3728640"/>
              <a:gd name="connsiteX17" fmla="*/ 3837690 w 3837690"/>
              <a:gd name="connsiteY17" fmla="*/ 3223110 h 3728640"/>
              <a:gd name="connsiteX0" fmla="*/ 3835616 w 3837690"/>
              <a:gd name="connsiteY0" fmla="*/ 3219925 h 3728656"/>
              <a:gd name="connsiteX1" fmla="*/ 3417487 w 3837690"/>
              <a:gd name="connsiteY1" fmla="*/ 3513956 h 3728656"/>
              <a:gd name="connsiteX2" fmla="*/ 2964477 w 3837690"/>
              <a:gd name="connsiteY2" fmla="*/ 3558897 h 3728656"/>
              <a:gd name="connsiteX3" fmla="*/ 2335224 w 3837690"/>
              <a:gd name="connsiteY3" fmla="*/ 3727442 h 3728656"/>
              <a:gd name="connsiteX4" fmla="*/ 1046696 w 3837690"/>
              <a:gd name="connsiteY4" fmla="*/ 3462165 h 3728656"/>
              <a:gd name="connsiteX5" fmla="*/ 268858 w 3837690"/>
              <a:gd name="connsiteY5" fmla="*/ 2950050 h 3728656"/>
              <a:gd name="connsiteX6" fmla="*/ 18644 w 3837690"/>
              <a:gd name="connsiteY6" fmla="*/ 2200752 h 3728656"/>
              <a:gd name="connsiteX7" fmla="*/ 30297 w 3837690"/>
              <a:gd name="connsiteY7" fmla="*/ 1762911 h 3728656"/>
              <a:gd name="connsiteX8" fmla="*/ 301529 w 3837690"/>
              <a:gd name="connsiteY8" fmla="*/ 901232 h 3728656"/>
              <a:gd name="connsiteX9" fmla="*/ 717992 w 3837690"/>
              <a:gd name="connsiteY9" fmla="*/ 341005 h 3728656"/>
              <a:gd name="connsiteX10" fmla="*/ 1651216 w 3837690"/>
              <a:gd name="connsiteY10" fmla="*/ 0 h 3728656"/>
              <a:gd name="connsiteX11" fmla="*/ 2433536 w 3837690"/>
              <a:gd name="connsiteY11" fmla="*/ 50005 h 3728656"/>
              <a:gd name="connsiteX12" fmla="*/ 3027594 w 3837690"/>
              <a:gd name="connsiteY12" fmla="*/ 370369 h 3728656"/>
              <a:gd name="connsiteX13" fmla="*/ 3385290 w 3837690"/>
              <a:gd name="connsiteY13" fmla="*/ 1171254 h 3728656"/>
              <a:gd name="connsiteX14" fmla="*/ 3461687 w 3837690"/>
              <a:gd name="connsiteY14" fmla="*/ 2214396 h 3728656"/>
              <a:gd name="connsiteX15" fmla="*/ 3430700 w 3837690"/>
              <a:gd name="connsiteY15" fmla="*/ 2656798 h 3728656"/>
              <a:gd name="connsiteX16" fmla="*/ 3292091 w 3837690"/>
              <a:gd name="connsiteY16" fmla="*/ 2978484 h 3728656"/>
              <a:gd name="connsiteX17" fmla="*/ 3837690 w 3837690"/>
              <a:gd name="connsiteY17" fmla="*/ 3223110 h 3728656"/>
              <a:gd name="connsiteX0" fmla="*/ 3835616 w 3835616"/>
              <a:gd name="connsiteY0" fmla="*/ 3219925 h 3728656"/>
              <a:gd name="connsiteX1" fmla="*/ 3417487 w 3835616"/>
              <a:gd name="connsiteY1" fmla="*/ 3513956 h 3728656"/>
              <a:gd name="connsiteX2" fmla="*/ 2964477 w 3835616"/>
              <a:gd name="connsiteY2" fmla="*/ 3558897 h 3728656"/>
              <a:gd name="connsiteX3" fmla="*/ 2335224 w 3835616"/>
              <a:gd name="connsiteY3" fmla="*/ 3727442 h 3728656"/>
              <a:gd name="connsiteX4" fmla="*/ 1046696 w 3835616"/>
              <a:gd name="connsiteY4" fmla="*/ 3462165 h 3728656"/>
              <a:gd name="connsiteX5" fmla="*/ 268858 w 3835616"/>
              <a:gd name="connsiteY5" fmla="*/ 2950050 h 3728656"/>
              <a:gd name="connsiteX6" fmla="*/ 18644 w 3835616"/>
              <a:gd name="connsiteY6" fmla="*/ 2200752 h 3728656"/>
              <a:gd name="connsiteX7" fmla="*/ 30297 w 3835616"/>
              <a:gd name="connsiteY7" fmla="*/ 1762911 h 3728656"/>
              <a:gd name="connsiteX8" fmla="*/ 301529 w 3835616"/>
              <a:gd name="connsiteY8" fmla="*/ 901232 h 3728656"/>
              <a:gd name="connsiteX9" fmla="*/ 717992 w 3835616"/>
              <a:gd name="connsiteY9" fmla="*/ 341005 h 3728656"/>
              <a:gd name="connsiteX10" fmla="*/ 1651216 w 3835616"/>
              <a:gd name="connsiteY10" fmla="*/ 0 h 3728656"/>
              <a:gd name="connsiteX11" fmla="*/ 2433536 w 3835616"/>
              <a:gd name="connsiteY11" fmla="*/ 50005 h 3728656"/>
              <a:gd name="connsiteX12" fmla="*/ 3027594 w 3835616"/>
              <a:gd name="connsiteY12" fmla="*/ 370369 h 3728656"/>
              <a:gd name="connsiteX13" fmla="*/ 3385290 w 3835616"/>
              <a:gd name="connsiteY13" fmla="*/ 1171254 h 3728656"/>
              <a:gd name="connsiteX14" fmla="*/ 3461687 w 3835616"/>
              <a:gd name="connsiteY14" fmla="*/ 2214396 h 3728656"/>
              <a:gd name="connsiteX15" fmla="*/ 3430700 w 3835616"/>
              <a:gd name="connsiteY15" fmla="*/ 2656798 h 3728656"/>
              <a:gd name="connsiteX16" fmla="*/ 3292091 w 3835616"/>
              <a:gd name="connsiteY16" fmla="*/ 2978484 h 3728656"/>
              <a:gd name="connsiteX17" fmla="*/ 3751780 w 3835616"/>
              <a:gd name="connsiteY17" fmla="*/ 3256428 h 3728656"/>
              <a:gd name="connsiteX0" fmla="*/ 3835616 w 3835616"/>
              <a:gd name="connsiteY0" fmla="*/ 3219925 h 3729924"/>
              <a:gd name="connsiteX1" fmla="*/ 3417487 w 3835616"/>
              <a:gd name="connsiteY1" fmla="*/ 3513956 h 3729924"/>
              <a:gd name="connsiteX2" fmla="*/ 2964477 w 3835616"/>
              <a:gd name="connsiteY2" fmla="*/ 3558897 h 3729924"/>
              <a:gd name="connsiteX3" fmla="*/ 2222800 w 3835616"/>
              <a:gd name="connsiteY3" fmla="*/ 3728717 h 3729924"/>
              <a:gd name="connsiteX4" fmla="*/ 1046696 w 3835616"/>
              <a:gd name="connsiteY4" fmla="*/ 3462165 h 3729924"/>
              <a:gd name="connsiteX5" fmla="*/ 268858 w 3835616"/>
              <a:gd name="connsiteY5" fmla="*/ 2950050 h 3729924"/>
              <a:gd name="connsiteX6" fmla="*/ 18644 w 3835616"/>
              <a:gd name="connsiteY6" fmla="*/ 2200752 h 3729924"/>
              <a:gd name="connsiteX7" fmla="*/ 30297 w 3835616"/>
              <a:gd name="connsiteY7" fmla="*/ 1762911 h 3729924"/>
              <a:gd name="connsiteX8" fmla="*/ 301529 w 3835616"/>
              <a:gd name="connsiteY8" fmla="*/ 901232 h 3729924"/>
              <a:gd name="connsiteX9" fmla="*/ 717992 w 3835616"/>
              <a:gd name="connsiteY9" fmla="*/ 341005 h 3729924"/>
              <a:gd name="connsiteX10" fmla="*/ 1651216 w 3835616"/>
              <a:gd name="connsiteY10" fmla="*/ 0 h 3729924"/>
              <a:gd name="connsiteX11" fmla="*/ 2433536 w 3835616"/>
              <a:gd name="connsiteY11" fmla="*/ 50005 h 3729924"/>
              <a:gd name="connsiteX12" fmla="*/ 3027594 w 3835616"/>
              <a:gd name="connsiteY12" fmla="*/ 370369 h 3729924"/>
              <a:gd name="connsiteX13" fmla="*/ 3385290 w 3835616"/>
              <a:gd name="connsiteY13" fmla="*/ 1171254 h 3729924"/>
              <a:gd name="connsiteX14" fmla="*/ 3461687 w 3835616"/>
              <a:gd name="connsiteY14" fmla="*/ 2214396 h 3729924"/>
              <a:gd name="connsiteX15" fmla="*/ 3430700 w 3835616"/>
              <a:gd name="connsiteY15" fmla="*/ 2656798 h 3729924"/>
              <a:gd name="connsiteX16" fmla="*/ 3292091 w 3835616"/>
              <a:gd name="connsiteY16" fmla="*/ 2978484 h 3729924"/>
              <a:gd name="connsiteX17" fmla="*/ 3751780 w 3835616"/>
              <a:gd name="connsiteY17" fmla="*/ 3256428 h 3729924"/>
              <a:gd name="connsiteX0" fmla="*/ 3835616 w 3835616"/>
              <a:gd name="connsiteY0" fmla="*/ 3219925 h 3731978"/>
              <a:gd name="connsiteX1" fmla="*/ 3417487 w 3835616"/>
              <a:gd name="connsiteY1" fmla="*/ 3513956 h 3731978"/>
              <a:gd name="connsiteX2" fmla="*/ 2964477 w 3835616"/>
              <a:gd name="connsiteY2" fmla="*/ 3558897 h 3731978"/>
              <a:gd name="connsiteX3" fmla="*/ 2222800 w 3835616"/>
              <a:gd name="connsiteY3" fmla="*/ 3728717 h 3731978"/>
              <a:gd name="connsiteX4" fmla="*/ 1046696 w 3835616"/>
              <a:gd name="connsiteY4" fmla="*/ 3462165 h 3731978"/>
              <a:gd name="connsiteX5" fmla="*/ 268858 w 3835616"/>
              <a:gd name="connsiteY5" fmla="*/ 2950050 h 3731978"/>
              <a:gd name="connsiteX6" fmla="*/ 18644 w 3835616"/>
              <a:gd name="connsiteY6" fmla="*/ 2200752 h 3731978"/>
              <a:gd name="connsiteX7" fmla="*/ 30297 w 3835616"/>
              <a:gd name="connsiteY7" fmla="*/ 1762911 h 3731978"/>
              <a:gd name="connsiteX8" fmla="*/ 301529 w 3835616"/>
              <a:gd name="connsiteY8" fmla="*/ 901232 h 3731978"/>
              <a:gd name="connsiteX9" fmla="*/ 717992 w 3835616"/>
              <a:gd name="connsiteY9" fmla="*/ 341005 h 3731978"/>
              <a:gd name="connsiteX10" fmla="*/ 1651216 w 3835616"/>
              <a:gd name="connsiteY10" fmla="*/ 0 h 3731978"/>
              <a:gd name="connsiteX11" fmla="*/ 2433536 w 3835616"/>
              <a:gd name="connsiteY11" fmla="*/ 50005 h 3731978"/>
              <a:gd name="connsiteX12" fmla="*/ 3027594 w 3835616"/>
              <a:gd name="connsiteY12" fmla="*/ 370369 h 3731978"/>
              <a:gd name="connsiteX13" fmla="*/ 3385290 w 3835616"/>
              <a:gd name="connsiteY13" fmla="*/ 1171254 h 3731978"/>
              <a:gd name="connsiteX14" fmla="*/ 3461687 w 3835616"/>
              <a:gd name="connsiteY14" fmla="*/ 2214396 h 3731978"/>
              <a:gd name="connsiteX15" fmla="*/ 3430700 w 3835616"/>
              <a:gd name="connsiteY15" fmla="*/ 2656798 h 3731978"/>
              <a:gd name="connsiteX16" fmla="*/ 3292091 w 3835616"/>
              <a:gd name="connsiteY16" fmla="*/ 2978484 h 3731978"/>
              <a:gd name="connsiteX17" fmla="*/ 3751780 w 3835616"/>
              <a:gd name="connsiteY17" fmla="*/ 3256428 h 3731978"/>
              <a:gd name="connsiteX0" fmla="*/ 3835616 w 3835616"/>
              <a:gd name="connsiteY0" fmla="*/ 3219925 h 3731979"/>
              <a:gd name="connsiteX1" fmla="*/ 3417487 w 3835616"/>
              <a:gd name="connsiteY1" fmla="*/ 3513956 h 3731979"/>
              <a:gd name="connsiteX2" fmla="*/ 2964477 w 3835616"/>
              <a:gd name="connsiteY2" fmla="*/ 3558897 h 3731979"/>
              <a:gd name="connsiteX3" fmla="*/ 2222800 w 3835616"/>
              <a:gd name="connsiteY3" fmla="*/ 3728717 h 3731979"/>
              <a:gd name="connsiteX4" fmla="*/ 1046696 w 3835616"/>
              <a:gd name="connsiteY4" fmla="*/ 3462165 h 3731979"/>
              <a:gd name="connsiteX5" fmla="*/ 268858 w 3835616"/>
              <a:gd name="connsiteY5" fmla="*/ 2950050 h 3731979"/>
              <a:gd name="connsiteX6" fmla="*/ 18644 w 3835616"/>
              <a:gd name="connsiteY6" fmla="*/ 2200752 h 3731979"/>
              <a:gd name="connsiteX7" fmla="*/ 30297 w 3835616"/>
              <a:gd name="connsiteY7" fmla="*/ 1762911 h 3731979"/>
              <a:gd name="connsiteX8" fmla="*/ 717992 w 3835616"/>
              <a:gd name="connsiteY8" fmla="*/ 341005 h 3731979"/>
              <a:gd name="connsiteX9" fmla="*/ 1651216 w 3835616"/>
              <a:gd name="connsiteY9" fmla="*/ 0 h 3731979"/>
              <a:gd name="connsiteX10" fmla="*/ 2433536 w 3835616"/>
              <a:gd name="connsiteY10" fmla="*/ 50005 h 3731979"/>
              <a:gd name="connsiteX11" fmla="*/ 3027594 w 3835616"/>
              <a:gd name="connsiteY11" fmla="*/ 370369 h 3731979"/>
              <a:gd name="connsiteX12" fmla="*/ 3385290 w 3835616"/>
              <a:gd name="connsiteY12" fmla="*/ 1171254 h 3731979"/>
              <a:gd name="connsiteX13" fmla="*/ 3461687 w 3835616"/>
              <a:gd name="connsiteY13" fmla="*/ 2214396 h 3731979"/>
              <a:gd name="connsiteX14" fmla="*/ 3430700 w 3835616"/>
              <a:gd name="connsiteY14" fmla="*/ 2656798 h 3731979"/>
              <a:gd name="connsiteX15" fmla="*/ 3292091 w 3835616"/>
              <a:gd name="connsiteY15" fmla="*/ 2978484 h 3731979"/>
              <a:gd name="connsiteX16" fmla="*/ 3751780 w 3835616"/>
              <a:gd name="connsiteY16" fmla="*/ 3256428 h 3731979"/>
              <a:gd name="connsiteX0" fmla="*/ 3835616 w 3835616"/>
              <a:gd name="connsiteY0" fmla="*/ 3219925 h 3731979"/>
              <a:gd name="connsiteX1" fmla="*/ 3417487 w 3835616"/>
              <a:gd name="connsiteY1" fmla="*/ 3513956 h 3731979"/>
              <a:gd name="connsiteX2" fmla="*/ 2964477 w 3835616"/>
              <a:gd name="connsiteY2" fmla="*/ 3558897 h 3731979"/>
              <a:gd name="connsiteX3" fmla="*/ 2222800 w 3835616"/>
              <a:gd name="connsiteY3" fmla="*/ 3728717 h 3731979"/>
              <a:gd name="connsiteX4" fmla="*/ 1046696 w 3835616"/>
              <a:gd name="connsiteY4" fmla="*/ 3462165 h 3731979"/>
              <a:gd name="connsiteX5" fmla="*/ 268858 w 3835616"/>
              <a:gd name="connsiteY5" fmla="*/ 2950050 h 3731979"/>
              <a:gd name="connsiteX6" fmla="*/ 18644 w 3835616"/>
              <a:gd name="connsiteY6" fmla="*/ 2200752 h 3731979"/>
              <a:gd name="connsiteX7" fmla="*/ 30297 w 3835616"/>
              <a:gd name="connsiteY7" fmla="*/ 1762911 h 3731979"/>
              <a:gd name="connsiteX8" fmla="*/ 542523 w 3835616"/>
              <a:gd name="connsiteY8" fmla="*/ 291475 h 3731979"/>
              <a:gd name="connsiteX9" fmla="*/ 1651216 w 3835616"/>
              <a:gd name="connsiteY9" fmla="*/ 0 h 3731979"/>
              <a:gd name="connsiteX10" fmla="*/ 2433536 w 3835616"/>
              <a:gd name="connsiteY10" fmla="*/ 50005 h 3731979"/>
              <a:gd name="connsiteX11" fmla="*/ 3027594 w 3835616"/>
              <a:gd name="connsiteY11" fmla="*/ 370369 h 3731979"/>
              <a:gd name="connsiteX12" fmla="*/ 3385290 w 3835616"/>
              <a:gd name="connsiteY12" fmla="*/ 1171254 h 3731979"/>
              <a:gd name="connsiteX13" fmla="*/ 3461687 w 3835616"/>
              <a:gd name="connsiteY13" fmla="*/ 2214396 h 3731979"/>
              <a:gd name="connsiteX14" fmla="*/ 3430700 w 3835616"/>
              <a:gd name="connsiteY14" fmla="*/ 2656798 h 3731979"/>
              <a:gd name="connsiteX15" fmla="*/ 3292091 w 3835616"/>
              <a:gd name="connsiteY15" fmla="*/ 2978484 h 3731979"/>
              <a:gd name="connsiteX16" fmla="*/ 3751780 w 3835616"/>
              <a:gd name="connsiteY16" fmla="*/ 3256428 h 3731979"/>
              <a:gd name="connsiteX0" fmla="*/ 3833553 w 3833553"/>
              <a:gd name="connsiteY0" fmla="*/ 3219925 h 3731979"/>
              <a:gd name="connsiteX1" fmla="*/ 3415424 w 3833553"/>
              <a:gd name="connsiteY1" fmla="*/ 3513956 h 3731979"/>
              <a:gd name="connsiteX2" fmla="*/ 2962414 w 3833553"/>
              <a:gd name="connsiteY2" fmla="*/ 3558897 h 3731979"/>
              <a:gd name="connsiteX3" fmla="*/ 2220737 w 3833553"/>
              <a:gd name="connsiteY3" fmla="*/ 3728717 h 3731979"/>
              <a:gd name="connsiteX4" fmla="*/ 1044633 w 3833553"/>
              <a:gd name="connsiteY4" fmla="*/ 3462165 h 3731979"/>
              <a:gd name="connsiteX5" fmla="*/ 266795 w 3833553"/>
              <a:gd name="connsiteY5" fmla="*/ 2950050 h 3731979"/>
              <a:gd name="connsiteX6" fmla="*/ 16581 w 3833553"/>
              <a:gd name="connsiteY6" fmla="*/ 2200752 h 3731979"/>
              <a:gd name="connsiteX7" fmla="*/ 34598 w 3833553"/>
              <a:gd name="connsiteY7" fmla="*/ 1633447 h 3731979"/>
              <a:gd name="connsiteX8" fmla="*/ 540460 w 3833553"/>
              <a:gd name="connsiteY8" fmla="*/ 291475 h 3731979"/>
              <a:gd name="connsiteX9" fmla="*/ 1649153 w 3833553"/>
              <a:gd name="connsiteY9" fmla="*/ 0 h 3731979"/>
              <a:gd name="connsiteX10" fmla="*/ 2431473 w 3833553"/>
              <a:gd name="connsiteY10" fmla="*/ 50005 h 3731979"/>
              <a:gd name="connsiteX11" fmla="*/ 3025531 w 3833553"/>
              <a:gd name="connsiteY11" fmla="*/ 370369 h 3731979"/>
              <a:gd name="connsiteX12" fmla="*/ 3383227 w 3833553"/>
              <a:gd name="connsiteY12" fmla="*/ 1171254 h 3731979"/>
              <a:gd name="connsiteX13" fmla="*/ 3459624 w 3833553"/>
              <a:gd name="connsiteY13" fmla="*/ 2214396 h 3731979"/>
              <a:gd name="connsiteX14" fmla="*/ 3428637 w 3833553"/>
              <a:gd name="connsiteY14" fmla="*/ 2656798 h 3731979"/>
              <a:gd name="connsiteX15" fmla="*/ 3290028 w 3833553"/>
              <a:gd name="connsiteY15" fmla="*/ 2978484 h 3731979"/>
              <a:gd name="connsiteX16" fmla="*/ 3749717 w 3833553"/>
              <a:gd name="connsiteY16" fmla="*/ 3256428 h 3731979"/>
              <a:gd name="connsiteX0" fmla="*/ 3833553 w 3833553"/>
              <a:gd name="connsiteY0" fmla="*/ 3219925 h 3731979"/>
              <a:gd name="connsiteX1" fmla="*/ 3415424 w 3833553"/>
              <a:gd name="connsiteY1" fmla="*/ 3513956 h 3731979"/>
              <a:gd name="connsiteX2" fmla="*/ 2962414 w 3833553"/>
              <a:gd name="connsiteY2" fmla="*/ 3558897 h 3731979"/>
              <a:gd name="connsiteX3" fmla="*/ 2220737 w 3833553"/>
              <a:gd name="connsiteY3" fmla="*/ 3728717 h 3731979"/>
              <a:gd name="connsiteX4" fmla="*/ 1044633 w 3833553"/>
              <a:gd name="connsiteY4" fmla="*/ 3462165 h 3731979"/>
              <a:gd name="connsiteX5" fmla="*/ 266795 w 3833553"/>
              <a:gd name="connsiteY5" fmla="*/ 2950050 h 3731979"/>
              <a:gd name="connsiteX6" fmla="*/ 16581 w 3833553"/>
              <a:gd name="connsiteY6" fmla="*/ 2200752 h 3731979"/>
              <a:gd name="connsiteX7" fmla="*/ 34598 w 3833553"/>
              <a:gd name="connsiteY7" fmla="*/ 1633447 h 3731979"/>
              <a:gd name="connsiteX8" fmla="*/ 540460 w 3833553"/>
              <a:gd name="connsiteY8" fmla="*/ 291475 h 3731979"/>
              <a:gd name="connsiteX9" fmla="*/ 1649153 w 3833553"/>
              <a:gd name="connsiteY9" fmla="*/ 0 h 3731979"/>
              <a:gd name="connsiteX10" fmla="*/ 2431473 w 3833553"/>
              <a:gd name="connsiteY10" fmla="*/ 50005 h 3731979"/>
              <a:gd name="connsiteX11" fmla="*/ 3025531 w 3833553"/>
              <a:gd name="connsiteY11" fmla="*/ 370369 h 3731979"/>
              <a:gd name="connsiteX12" fmla="*/ 3383227 w 3833553"/>
              <a:gd name="connsiteY12" fmla="*/ 1171254 h 3731979"/>
              <a:gd name="connsiteX13" fmla="*/ 3459624 w 3833553"/>
              <a:gd name="connsiteY13" fmla="*/ 2214396 h 3731979"/>
              <a:gd name="connsiteX14" fmla="*/ 3428637 w 3833553"/>
              <a:gd name="connsiteY14" fmla="*/ 2656798 h 3731979"/>
              <a:gd name="connsiteX15" fmla="*/ 3290028 w 3833553"/>
              <a:gd name="connsiteY15" fmla="*/ 2978484 h 3731979"/>
              <a:gd name="connsiteX16" fmla="*/ 3749717 w 3833553"/>
              <a:gd name="connsiteY16" fmla="*/ 3256428 h 3731979"/>
              <a:gd name="connsiteX0" fmla="*/ 3833188 w 3833188"/>
              <a:gd name="connsiteY0" fmla="*/ 3219925 h 3731979"/>
              <a:gd name="connsiteX1" fmla="*/ 3415059 w 3833188"/>
              <a:gd name="connsiteY1" fmla="*/ 3513956 h 3731979"/>
              <a:gd name="connsiteX2" fmla="*/ 2962049 w 3833188"/>
              <a:gd name="connsiteY2" fmla="*/ 3558897 h 3731979"/>
              <a:gd name="connsiteX3" fmla="*/ 2220372 w 3833188"/>
              <a:gd name="connsiteY3" fmla="*/ 3728717 h 3731979"/>
              <a:gd name="connsiteX4" fmla="*/ 1044268 w 3833188"/>
              <a:gd name="connsiteY4" fmla="*/ 3462165 h 3731979"/>
              <a:gd name="connsiteX5" fmla="*/ 261479 w 3833188"/>
              <a:gd name="connsiteY5" fmla="*/ 3050740 h 3731979"/>
              <a:gd name="connsiteX6" fmla="*/ 16216 w 3833188"/>
              <a:gd name="connsiteY6" fmla="*/ 2200752 h 3731979"/>
              <a:gd name="connsiteX7" fmla="*/ 34233 w 3833188"/>
              <a:gd name="connsiteY7" fmla="*/ 1633447 h 3731979"/>
              <a:gd name="connsiteX8" fmla="*/ 540095 w 3833188"/>
              <a:gd name="connsiteY8" fmla="*/ 291475 h 3731979"/>
              <a:gd name="connsiteX9" fmla="*/ 1648788 w 3833188"/>
              <a:gd name="connsiteY9" fmla="*/ 0 h 3731979"/>
              <a:gd name="connsiteX10" fmla="*/ 2431108 w 3833188"/>
              <a:gd name="connsiteY10" fmla="*/ 50005 h 3731979"/>
              <a:gd name="connsiteX11" fmla="*/ 3025166 w 3833188"/>
              <a:gd name="connsiteY11" fmla="*/ 370369 h 3731979"/>
              <a:gd name="connsiteX12" fmla="*/ 3382862 w 3833188"/>
              <a:gd name="connsiteY12" fmla="*/ 1171254 h 3731979"/>
              <a:gd name="connsiteX13" fmla="*/ 3459259 w 3833188"/>
              <a:gd name="connsiteY13" fmla="*/ 2214396 h 3731979"/>
              <a:gd name="connsiteX14" fmla="*/ 3428272 w 3833188"/>
              <a:gd name="connsiteY14" fmla="*/ 2656798 h 3731979"/>
              <a:gd name="connsiteX15" fmla="*/ 3289663 w 3833188"/>
              <a:gd name="connsiteY15" fmla="*/ 2978484 h 3731979"/>
              <a:gd name="connsiteX16" fmla="*/ 3749352 w 3833188"/>
              <a:gd name="connsiteY16" fmla="*/ 3256428 h 3731979"/>
              <a:gd name="connsiteX0" fmla="*/ 3833188 w 3833188"/>
              <a:gd name="connsiteY0" fmla="*/ 3219925 h 3729118"/>
              <a:gd name="connsiteX1" fmla="*/ 3415059 w 3833188"/>
              <a:gd name="connsiteY1" fmla="*/ 3513956 h 3729118"/>
              <a:gd name="connsiteX2" fmla="*/ 2962049 w 3833188"/>
              <a:gd name="connsiteY2" fmla="*/ 3558897 h 3729118"/>
              <a:gd name="connsiteX3" fmla="*/ 2220372 w 3833188"/>
              <a:gd name="connsiteY3" fmla="*/ 3728717 h 3729118"/>
              <a:gd name="connsiteX4" fmla="*/ 1042147 w 3833188"/>
              <a:gd name="connsiteY4" fmla="*/ 3505319 h 3729118"/>
              <a:gd name="connsiteX5" fmla="*/ 261479 w 3833188"/>
              <a:gd name="connsiteY5" fmla="*/ 3050740 h 3729118"/>
              <a:gd name="connsiteX6" fmla="*/ 16216 w 3833188"/>
              <a:gd name="connsiteY6" fmla="*/ 2200752 h 3729118"/>
              <a:gd name="connsiteX7" fmla="*/ 34233 w 3833188"/>
              <a:gd name="connsiteY7" fmla="*/ 1633447 h 3729118"/>
              <a:gd name="connsiteX8" fmla="*/ 540095 w 3833188"/>
              <a:gd name="connsiteY8" fmla="*/ 291475 h 3729118"/>
              <a:gd name="connsiteX9" fmla="*/ 1648788 w 3833188"/>
              <a:gd name="connsiteY9" fmla="*/ 0 h 3729118"/>
              <a:gd name="connsiteX10" fmla="*/ 2431108 w 3833188"/>
              <a:gd name="connsiteY10" fmla="*/ 50005 h 3729118"/>
              <a:gd name="connsiteX11" fmla="*/ 3025166 w 3833188"/>
              <a:gd name="connsiteY11" fmla="*/ 370369 h 3729118"/>
              <a:gd name="connsiteX12" fmla="*/ 3382862 w 3833188"/>
              <a:gd name="connsiteY12" fmla="*/ 1171254 h 3729118"/>
              <a:gd name="connsiteX13" fmla="*/ 3459259 w 3833188"/>
              <a:gd name="connsiteY13" fmla="*/ 2214396 h 3729118"/>
              <a:gd name="connsiteX14" fmla="*/ 3428272 w 3833188"/>
              <a:gd name="connsiteY14" fmla="*/ 2656798 h 3729118"/>
              <a:gd name="connsiteX15" fmla="*/ 3289663 w 3833188"/>
              <a:gd name="connsiteY15" fmla="*/ 2978484 h 3729118"/>
              <a:gd name="connsiteX16" fmla="*/ 3749352 w 3833188"/>
              <a:gd name="connsiteY16" fmla="*/ 3256428 h 3729118"/>
              <a:gd name="connsiteX0" fmla="*/ 3755903 w 3755903"/>
              <a:gd name="connsiteY0" fmla="*/ 3264410 h 3729117"/>
              <a:gd name="connsiteX1" fmla="*/ 3415059 w 3755903"/>
              <a:gd name="connsiteY1" fmla="*/ 3513956 h 3729117"/>
              <a:gd name="connsiteX2" fmla="*/ 2962049 w 3755903"/>
              <a:gd name="connsiteY2" fmla="*/ 3558897 h 3729117"/>
              <a:gd name="connsiteX3" fmla="*/ 2220372 w 3755903"/>
              <a:gd name="connsiteY3" fmla="*/ 3728717 h 3729117"/>
              <a:gd name="connsiteX4" fmla="*/ 1042147 w 3755903"/>
              <a:gd name="connsiteY4" fmla="*/ 3505319 h 3729117"/>
              <a:gd name="connsiteX5" fmla="*/ 261479 w 3755903"/>
              <a:gd name="connsiteY5" fmla="*/ 3050740 h 3729117"/>
              <a:gd name="connsiteX6" fmla="*/ 16216 w 3755903"/>
              <a:gd name="connsiteY6" fmla="*/ 2200752 h 3729117"/>
              <a:gd name="connsiteX7" fmla="*/ 34233 w 3755903"/>
              <a:gd name="connsiteY7" fmla="*/ 1633447 h 3729117"/>
              <a:gd name="connsiteX8" fmla="*/ 540095 w 3755903"/>
              <a:gd name="connsiteY8" fmla="*/ 291475 h 3729117"/>
              <a:gd name="connsiteX9" fmla="*/ 1648788 w 3755903"/>
              <a:gd name="connsiteY9" fmla="*/ 0 h 3729117"/>
              <a:gd name="connsiteX10" fmla="*/ 2431108 w 3755903"/>
              <a:gd name="connsiteY10" fmla="*/ 50005 h 3729117"/>
              <a:gd name="connsiteX11" fmla="*/ 3025166 w 3755903"/>
              <a:gd name="connsiteY11" fmla="*/ 370369 h 3729117"/>
              <a:gd name="connsiteX12" fmla="*/ 3382862 w 3755903"/>
              <a:gd name="connsiteY12" fmla="*/ 1171254 h 3729117"/>
              <a:gd name="connsiteX13" fmla="*/ 3459259 w 3755903"/>
              <a:gd name="connsiteY13" fmla="*/ 2214396 h 3729117"/>
              <a:gd name="connsiteX14" fmla="*/ 3428272 w 3755903"/>
              <a:gd name="connsiteY14" fmla="*/ 2656798 h 3729117"/>
              <a:gd name="connsiteX15" fmla="*/ 3289663 w 3755903"/>
              <a:gd name="connsiteY15" fmla="*/ 2978484 h 3729117"/>
              <a:gd name="connsiteX16" fmla="*/ 3749352 w 3755903"/>
              <a:gd name="connsiteY16" fmla="*/ 3256428 h 3729117"/>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59259 w 3755903"/>
              <a:gd name="connsiteY13" fmla="*/ 2214396 h 3729114"/>
              <a:gd name="connsiteX14" fmla="*/ 3428272 w 3755903"/>
              <a:gd name="connsiteY14" fmla="*/ 2656798 h 3729114"/>
              <a:gd name="connsiteX15" fmla="*/ 3289663 w 3755903"/>
              <a:gd name="connsiteY15" fmla="*/ 2978484 h 3729114"/>
              <a:gd name="connsiteX16" fmla="*/ 3749352 w 3755903"/>
              <a:gd name="connsiteY16"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59259 w 3755903"/>
              <a:gd name="connsiteY13" fmla="*/ 2214396 h 3729114"/>
              <a:gd name="connsiteX14" fmla="*/ 3422529 w 3755903"/>
              <a:gd name="connsiteY14" fmla="*/ 2656123 h 3729114"/>
              <a:gd name="connsiteX15" fmla="*/ 3289663 w 3755903"/>
              <a:gd name="connsiteY15" fmla="*/ 2978484 h 3729114"/>
              <a:gd name="connsiteX16" fmla="*/ 3749352 w 3755903"/>
              <a:gd name="connsiteY16"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22529 w 3755903"/>
              <a:gd name="connsiteY13" fmla="*/ 2656123 h 3729114"/>
              <a:gd name="connsiteX14" fmla="*/ 3289663 w 3755903"/>
              <a:gd name="connsiteY14" fmla="*/ 2978484 h 3729114"/>
              <a:gd name="connsiteX15" fmla="*/ 3749352 w 3755903"/>
              <a:gd name="connsiteY15"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30454 w 3755903"/>
              <a:gd name="connsiteY13" fmla="*/ 2612424 h 3729114"/>
              <a:gd name="connsiteX14" fmla="*/ 3289663 w 3755903"/>
              <a:gd name="connsiteY14" fmla="*/ 2978484 h 3729114"/>
              <a:gd name="connsiteX15" fmla="*/ 3749352 w 3755903"/>
              <a:gd name="connsiteY15"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30454 w 3755903"/>
              <a:gd name="connsiteY13" fmla="*/ 2612424 h 3729114"/>
              <a:gd name="connsiteX14" fmla="*/ 3289663 w 3755903"/>
              <a:gd name="connsiteY14" fmla="*/ 2978484 h 3729114"/>
              <a:gd name="connsiteX15" fmla="*/ 3749352 w 3755903"/>
              <a:gd name="connsiteY15" fmla="*/ 3256428 h 3729114"/>
              <a:gd name="connsiteX0" fmla="*/ 3755903 w 3755903"/>
              <a:gd name="connsiteY0" fmla="*/ 3264410 h 3728881"/>
              <a:gd name="connsiteX1" fmla="*/ 3391649 w 3755903"/>
              <a:gd name="connsiteY1" fmla="*/ 3520134 h 3728881"/>
              <a:gd name="connsiteX2" fmla="*/ 2962922 w 3755903"/>
              <a:gd name="connsiteY2" fmla="*/ 3541149 h 3728881"/>
              <a:gd name="connsiteX3" fmla="*/ 2220372 w 3755903"/>
              <a:gd name="connsiteY3" fmla="*/ 3728717 h 3728881"/>
              <a:gd name="connsiteX4" fmla="*/ 1042147 w 3755903"/>
              <a:gd name="connsiteY4" fmla="*/ 3505319 h 3728881"/>
              <a:gd name="connsiteX5" fmla="*/ 261479 w 3755903"/>
              <a:gd name="connsiteY5" fmla="*/ 3050740 h 3728881"/>
              <a:gd name="connsiteX6" fmla="*/ 16216 w 3755903"/>
              <a:gd name="connsiteY6" fmla="*/ 2200752 h 3728881"/>
              <a:gd name="connsiteX7" fmla="*/ 34233 w 3755903"/>
              <a:gd name="connsiteY7" fmla="*/ 1633447 h 3728881"/>
              <a:gd name="connsiteX8" fmla="*/ 540095 w 3755903"/>
              <a:gd name="connsiteY8" fmla="*/ 291475 h 3728881"/>
              <a:gd name="connsiteX9" fmla="*/ 1648788 w 3755903"/>
              <a:gd name="connsiteY9" fmla="*/ 0 h 3728881"/>
              <a:gd name="connsiteX10" fmla="*/ 2431108 w 3755903"/>
              <a:gd name="connsiteY10" fmla="*/ 50005 h 3728881"/>
              <a:gd name="connsiteX11" fmla="*/ 3025166 w 3755903"/>
              <a:gd name="connsiteY11" fmla="*/ 370369 h 3728881"/>
              <a:gd name="connsiteX12" fmla="*/ 3382862 w 3755903"/>
              <a:gd name="connsiteY12" fmla="*/ 1171254 h 3728881"/>
              <a:gd name="connsiteX13" fmla="*/ 3430454 w 3755903"/>
              <a:gd name="connsiteY13" fmla="*/ 2612424 h 3728881"/>
              <a:gd name="connsiteX14" fmla="*/ 3289663 w 3755903"/>
              <a:gd name="connsiteY14" fmla="*/ 2978484 h 3728881"/>
              <a:gd name="connsiteX15" fmla="*/ 3749352 w 3755903"/>
              <a:gd name="connsiteY15" fmla="*/ 3256428 h 3728881"/>
              <a:gd name="connsiteX0" fmla="*/ 3755903 w 3755903"/>
              <a:gd name="connsiteY0" fmla="*/ 3264410 h 3728816"/>
              <a:gd name="connsiteX1" fmla="*/ 3391649 w 3755903"/>
              <a:gd name="connsiteY1" fmla="*/ 3520134 h 3728816"/>
              <a:gd name="connsiteX2" fmla="*/ 2962922 w 3755903"/>
              <a:gd name="connsiteY2" fmla="*/ 3541149 h 3728816"/>
              <a:gd name="connsiteX3" fmla="*/ 2220372 w 3755903"/>
              <a:gd name="connsiteY3" fmla="*/ 3728717 h 3728816"/>
              <a:gd name="connsiteX4" fmla="*/ 1039530 w 3755903"/>
              <a:gd name="connsiteY4" fmla="*/ 3558566 h 3728816"/>
              <a:gd name="connsiteX5" fmla="*/ 261479 w 3755903"/>
              <a:gd name="connsiteY5" fmla="*/ 3050740 h 3728816"/>
              <a:gd name="connsiteX6" fmla="*/ 16216 w 3755903"/>
              <a:gd name="connsiteY6" fmla="*/ 2200752 h 3728816"/>
              <a:gd name="connsiteX7" fmla="*/ 34233 w 3755903"/>
              <a:gd name="connsiteY7" fmla="*/ 1633447 h 3728816"/>
              <a:gd name="connsiteX8" fmla="*/ 540095 w 3755903"/>
              <a:gd name="connsiteY8" fmla="*/ 291475 h 3728816"/>
              <a:gd name="connsiteX9" fmla="*/ 1648788 w 3755903"/>
              <a:gd name="connsiteY9" fmla="*/ 0 h 3728816"/>
              <a:gd name="connsiteX10" fmla="*/ 2431108 w 3755903"/>
              <a:gd name="connsiteY10" fmla="*/ 50005 h 3728816"/>
              <a:gd name="connsiteX11" fmla="*/ 3025166 w 3755903"/>
              <a:gd name="connsiteY11" fmla="*/ 370369 h 3728816"/>
              <a:gd name="connsiteX12" fmla="*/ 3382862 w 3755903"/>
              <a:gd name="connsiteY12" fmla="*/ 1171254 h 3728816"/>
              <a:gd name="connsiteX13" fmla="*/ 3430454 w 3755903"/>
              <a:gd name="connsiteY13" fmla="*/ 2612424 h 3728816"/>
              <a:gd name="connsiteX14" fmla="*/ 3289663 w 3755903"/>
              <a:gd name="connsiteY14" fmla="*/ 2978484 h 3728816"/>
              <a:gd name="connsiteX15" fmla="*/ 3749352 w 3755903"/>
              <a:gd name="connsiteY15" fmla="*/ 3256428 h 3728816"/>
              <a:gd name="connsiteX0" fmla="*/ 3750266 w 3750266"/>
              <a:gd name="connsiteY0" fmla="*/ 3264410 h 3728817"/>
              <a:gd name="connsiteX1" fmla="*/ 3386012 w 3750266"/>
              <a:gd name="connsiteY1" fmla="*/ 3520134 h 3728817"/>
              <a:gd name="connsiteX2" fmla="*/ 2957285 w 3750266"/>
              <a:gd name="connsiteY2" fmla="*/ 3541149 h 3728817"/>
              <a:gd name="connsiteX3" fmla="*/ 2214735 w 3750266"/>
              <a:gd name="connsiteY3" fmla="*/ 3728717 h 3728817"/>
              <a:gd name="connsiteX4" fmla="*/ 1033893 w 3750266"/>
              <a:gd name="connsiteY4" fmla="*/ 3558566 h 3728817"/>
              <a:gd name="connsiteX5" fmla="*/ 255842 w 3750266"/>
              <a:gd name="connsiteY5" fmla="*/ 3050740 h 3728817"/>
              <a:gd name="connsiteX6" fmla="*/ 18139 w 3750266"/>
              <a:gd name="connsiteY6" fmla="*/ 2281973 h 3728817"/>
              <a:gd name="connsiteX7" fmla="*/ 28596 w 3750266"/>
              <a:gd name="connsiteY7" fmla="*/ 1633447 h 3728817"/>
              <a:gd name="connsiteX8" fmla="*/ 534458 w 3750266"/>
              <a:gd name="connsiteY8" fmla="*/ 291475 h 3728817"/>
              <a:gd name="connsiteX9" fmla="*/ 1643151 w 3750266"/>
              <a:gd name="connsiteY9" fmla="*/ 0 h 3728817"/>
              <a:gd name="connsiteX10" fmla="*/ 2425471 w 3750266"/>
              <a:gd name="connsiteY10" fmla="*/ 50005 h 3728817"/>
              <a:gd name="connsiteX11" fmla="*/ 3019529 w 3750266"/>
              <a:gd name="connsiteY11" fmla="*/ 370369 h 3728817"/>
              <a:gd name="connsiteX12" fmla="*/ 3377225 w 3750266"/>
              <a:gd name="connsiteY12" fmla="*/ 1171254 h 3728817"/>
              <a:gd name="connsiteX13" fmla="*/ 3424817 w 3750266"/>
              <a:gd name="connsiteY13" fmla="*/ 2612424 h 3728817"/>
              <a:gd name="connsiteX14" fmla="*/ 3284026 w 3750266"/>
              <a:gd name="connsiteY14" fmla="*/ 2978484 h 3728817"/>
              <a:gd name="connsiteX15" fmla="*/ 3743715 w 3750266"/>
              <a:gd name="connsiteY15" fmla="*/ 3256428 h 3728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50266" h="3728817">
                <a:moveTo>
                  <a:pt x="3750266" y="3264410"/>
                </a:moveTo>
                <a:cubicBezTo>
                  <a:pt x="3737566" y="3279227"/>
                  <a:pt x="3518175" y="3474011"/>
                  <a:pt x="3386012" y="3520134"/>
                </a:cubicBezTo>
                <a:cubicBezTo>
                  <a:pt x="3253849" y="3566257"/>
                  <a:pt x="3152498" y="3506385"/>
                  <a:pt x="2957285" y="3541149"/>
                </a:cubicBezTo>
                <a:cubicBezTo>
                  <a:pt x="2762072" y="3575913"/>
                  <a:pt x="2535300" y="3725814"/>
                  <a:pt x="2214735" y="3728717"/>
                </a:cubicBezTo>
                <a:cubicBezTo>
                  <a:pt x="1894170" y="3731620"/>
                  <a:pt x="1360375" y="3671562"/>
                  <a:pt x="1033893" y="3558566"/>
                </a:cubicBezTo>
                <a:cubicBezTo>
                  <a:pt x="707411" y="3445570"/>
                  <a:pt x="425134" y="3263505"/>
                  <a:pt x="255842" y="3050740"/>
                </a:cubicBezTo>
                <a:cubicBezTo>
                  <a:pt x="86550" y="2837975"/>
                  <a:pt x="56013" y="2518188"/>
                  <a:pt x="18139" y="2281973"/>
                </a:cubicBezTo>
                <a:cubicBezTo>
                  <a:pt x="-19735" y="2045758"/>
                  <a:pt x="10668" y="1759550"/>
                  <a:pt x="28596" y="1633447"/>
                </a:cubicBezTo>
                <a:cubicBezTo>
                  <a:pt x="109920" y="1087868"/>
                  <a:pt x="265366" y="563716"/>
                  <a:pt x="534458" y="291475"/>
                </a:cubicBezTo>
                <a:cubicBezTo>
                  <a:pt x="803551" y="19234"/>
                  <a:pt x="1289344" y="6827"/>
                  <a:pt x="1643151" y="0"/>
                </a:cubicBezTo>
                <a:cubicBezTo>
                  <a:pt x="1856511" y="5080"/>
                  <a:pt x="2196075" y="-11723"/>
                  <a:pt x="2425471" y="50005"/>
                </a:cubicBezTo>
                <a:cubicBezTo>
                  <a:pt x="2654867" y="111733"/>
                  <a:pt x="2860903" y="183494"/>
                  <a:pt x="3019529" y="370369"/>
                </a:cubicBezTo>
                <a:cubicBezTo>
                  <a:pt x="3178155" y="557244"/>
                  <a:pt x="3309677" y="797578"/>
                  <a:pt x="3377225" y="1171254"/>
                </a:cubicBezTo>
                <a:cubicBezTo>
                  <a:pt x="3444773" y="1544930"/>
                  <a:pt x="3548826" y="1984764"/>
                  <a:pt x="3424817" y="2612424"/>
                </a:cubicBezTo>
                <a:cubicBezTo>
                  <a:pt x="3389203" y="2718531"/>
                  <a:pt x="3367291" y="2865644"/>
                  <a:pt x="3284026" y="2978484"/>
                </a:cubicBezTo>
                <a:cubicBezTo>
                  <a:pt x="3298252" y="3020691"/>
                  <a:pt x="3403215" y="3263535"/>
                  <a:pt x="3743715" y="3256428"/>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3C4450-0BCC-3210-9935-B8063D09B4E9}"/>
              </a:ext>
            </a:extLst>
          </p:cNvPr>
          <p:cNvSpPr>
            <a:spLocks noGrp="1"/>
          </p:cNvSpPr>
          <p:nvPr>
            <p:ph type="title"/>
          </p:nvPr>
        </p:nvSpPr>
        <p:spPr>
          <a:xfrm>
            <a:off x="863601" y="750899"/>
            <a:ext cx="3288851" cy="2046090"/>
          </a:xfrm>
        </p:spPr>
        <p:txBody>
          <a:bodyPr>
            <a:normAutofit/>
          </a:bodyPr>
          <a:lstStyle/>
          <a:p>
            <a:pPr algn="ctr"/>
            <a:r>
              <a:rPr lang="en-GB" dirty="0"/>
              <a:t>School Lunches</a:t>
            </a:r>
          </a:p>
        </p:txBody>
      </p:sp>
      <p:sp>
        <p:nvSpPr>
          <p:cNvPr id="8" name="Content Placeholder 7">
            <a:extLst>
              <a:ext uri="{FF2B5EF4-FFF2-40B4-BE49-F238E27FC236}">
                <a16:creationId xmlns:a16="http://schemas.microsoft.com/office/drawing/2014/main" id="{F75D8E6C-E6BC-9FD1-46E8-6F8406B594E2}"/>
              </a:ext>
            </a:extLst>
          </p:cNvPr>
          <p:cNvSpPr>
            <a:spLocks noGrp="1"/>
          </p:cNvSpPr>
          <p:nvPr>
            <p:ph idx="1"/>
          </p:nvPr>
        </p:nvSpPr>
        <p:spPr>
          <a:xfrm>
            <a:off x="700315" y="3375348"/>
            <a:ext cx="3338285" cy="2940165"/>
          </a:xfrm>
        </p:spPr>
        <p:txBody>
          <a:bodyPr anchor="ctr">
            <a:normAutofit lnSpcReduction="10000"/>
          </a:bodyPr>
          <a:lstStyle/>
          <a:p>
            <a:pPr algn="ctr"/>
            <a:r>
              <a:rPr lang="en-GB" altLang="en-US" sz="3200" dirty="0">
                <a:cs typeface="Arial" panose="020B0604020202020204" pitchFamily="34" charset="0"/>
              </a:rPr>
              <a:t>If you would like your child to have a school lunch, you will need to book this in advance via </a:t>
            </a:r>
            <a:r>
              <a:rPr lang="en-GB" altLang="en-US" sz="3200" dirty="0" err="1">
                <a:cs typeface="Arial" panose="020B0604020202020204" pitchFamily="34" charset="0"/>
              </a:rPr>
              <a:t>Scopay</a:t>
            </a:r>
            <a:r>
              <a:rPr lang="en-GB" altLang="en-US" sz="3200" dirty="0">
                <a:cs typeface="Arial" panose="020B0604020202020204" pitchFamily="34" charset="0"/>
              </a:rPr>
              <a:t>. You can choose which days/meals you would like.</a:t>
            </a:r>
          </a:p>
          <a:p>
            <a:pPr algn="ctr"/>
            <a:endParaRPr lang="en-US" dirty="0"/>
          </a:p>
        </p:txBody>
      </p:sp>
    </p:spTree>
    <p:extLst>
      <p:ext uri="{BB962C8B-B14F-4D97-AF65-F5344CB8AC3E}">
        <p14:creationId xmlns:p14="http://schemas.microsoft.com/office/powerpoint/2010/main" val="8361982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7BC237-77DF-4DFB-94F7-DB493EDA1C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ACA960-098C-28EF-F60F-5F9F5C749776}"/>
              </a:ext>
            </a:extLst>
          </p:cNvPr>
          <p:cNvSpPr>
            <a:spLocks noGrp="1"/>
          </p:cNvSpPr>
          <p:nvPr>
            <p:ph type="title"/>
          </p:nvPr>
        </p:nvSpPr>
        <p:spPr>
          <a:xfrm>
            <a:off x="884904" y="974869"/>
            <a:ext cx="3790042" cy="4908263"/>
          </a:xfrm>
        </p:spPr>
        <p:txBody>
          <a:bodyPr>
            <a:normAutofit/>
          </a:bodyPr>
          <a:lstStyle/>
          <a:p>
            <a:pPr algn="ctr"/>
            <a:r>
              <a:rPr lang="en-GB"/>
              <a:t>Breakfast and after school clubs</a:t>
            </a:r>
          </a:p>
        </p:txBody>
      </p:sp>
      <p:graphicFrame>
        <p:nvGraphicFramePr>
          <p:cNvPr id="19" name="Content Placeholder 2">
            <a:extLst>
              <a:ext uri="{FF2B5EF4-FFF2-40B4-BE49-F238E27FC236}">
                <a16:creationId xmlns:a16="http://schemas.microsoft.com/office/drawing/2014/main" id="{4DA6E74B-AD2F-F26B-90BC-E47E501D9F5B}"/>
              </a:ext>
            </a:extLst>
          </p:cNvPr>
          <p:cNvGraphicFramePr>
            <a:graphicFrameLocks noGrp="1"/>
          </p:cNvGraphicFramePr>
          <p:nvPr>
            <p:ph idx="1"/>
            <p:extLst>
              <p:ext uri="{D42A27DB-BD31-4B8C-83A1-F6EECF244321}">
                <p14:modId xmlns:p14="http://schemas.microsoft.com/office/powerpoint/2010/main" val="4176809008"/>
              </p:ext>
            </p:extLst>
          </p:nvPr>
        </p:nvGraphicFramePr>
        <p:xfrm>
          <a:off x="5185533" y="628642"/>
          <a:ext cx="6383102" cy="56007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3283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6A35EAA-ED80-4FF1-942C-82B1D483A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977627" y="481134"/>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D415F49B-3CBC-46CF-AFB5-988852D04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1010574" y="456230"/>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useBgFill="1">
        <p:nvSpPr>
          <p:cNvPr id="13" name="Rectangle 12">
            <a:extLst>
              <a:ext uri="{FF2B5EF4-FFF2-40B4-BE49-F238E27FC236}">
                <a16:creationId xmlns:a16="http://schemas.microsoft.com/office/drawing/2014/main" id="{83AF9C6E-31D5-480C-AE10-9BA3E4ED1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cribbles on a notebook">
            <a:extLst>
              <a:ext uri="{FF2B5EF4-FFF2-40B4-BE49-F238E27FC236}">
                <a16:creationId xmlns:a16="http://schemas.microsoft.com/office/drawing/2014/main" id="{FCD80CD6-B52E-42D5-E73A-7538A0114830}"/>
              </a:ext>
            </a:extLst>
          </p:cNvPr>
          <p:cNvPicPr>
            <a:picLocks noChangeAspect="1"/>
          </p:cNvPicPr>
          <p:nvPr/>
        </p:nvPicPr>
        <p:blipFill>
          <a:blip r:embed="rId2"/>
          <a:srcRect t="3246" b="14637"/>
          <a:stretch/>
        </p:blipFill>
        <p:spPr>
          <a:xfrm>
            <a:off x="20" y="10"/>
            <a:ext cx="12191979" cy="6857989"/>
          </a:xfrm>
          <a:prstGeom prst="rect">
            <a:avLst/>
          </a:prstGeom>
        </p:spPr>
      </p:pic>
      <p:sp>
        <p:nvSpPr>
          <p:cNvPr id="15" name="Freeform: Shape 14">
            <a:extLst>
              <a:ext uri="{FF2B5EF4-FFF2-40B4-BE49-F238E27FC236}">
                <a16:creationId xmlns:a16="http://schemas.microsoft.com/office/drawing/2014/main" id="{ED1BE14B-C94E-4A1A-B076-39CCA23043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92448" flipH="1" flipV="1">
            <a:off x="399987" y="694217"/>
            <a:ext cx="3909320" cy="5385644"/>
          </a:xfrm>
          <a:custGeom>
            <a:avLst/>
            <a:gdLst>
              <a:gd name="connsiteX0" fmla="*/ 6058 w 823258"/>
              <a:gd name="connsiteY0" fmla="*/ 673615 h 1272110"/>
              <a:gd name="connsiteX1" fmla="*/ 112452 w 823258"/>
              <a:gd name="connsiteY1" fmla="*/ 471685 h 1272110"/>
              <a:gd name="connsiteX2" fmla="*/ 94736 w 823258"/>
              <a:gd name="connsiteY2" fmla="*/ 159741 h 1272110"/>
              <a:gd name="connsiteX3" fmla="*/ 229419 w 823258"/>
              <a:gd name="connsiteY3" fmla="*/ 14485 h 1272110"/>
              <a:gd name="connsiteX4" fmla="*/ 580225 w 823258"/>
              <a:gd name="connsiteY4" fmla="*/ 3817 h 1272110"/>
              <a:gd name="connsiteX5" fmla="*/ 736149 w 823258"/>
              <a:gd name="connsiteY5" fmla="*/ 195174 h 1272110"/>
              <a:gd name="connsiteX6" fmla="*/ 823017 w 823258"/>
              <a:gd name="connsiteY6" fmla="*/ 912026 h 1272110"/>
              <a:gd name="connsiteX7" fmla="*/ 743293 w 823258"/>
              <a:gd name="connsiteY7" fmla="*/ 1196443 h 1272110"/>
              <a:gd name="connsiteX8" fmla="*/ 310858 w 823258"/>
              <a:gd name="connsiteY8" fmla="*/ 1251402 h 1272110"/>
              <a:gd name="connsiteX9" fmla="*/ 133693 w 823258"/>
              <a:gd name="connsiteY9" fmla="*/ 1020992 h 1272110"/>
              <a:gd name="connsiteX10" fmla="*/ 126549 w 823258"/>
              <a:gd name="connsiteY10" fmla="*/ 606369 h 1272110"/>
              <a:gd name="connsiteX11" fmla="*/ 6058 w 823258"/>
              <a:gd name="connsiteY11" fmla="*/ 673615 h 1272110"/>
              <a:gd name="connsiteX0" fmla="*/ 6097 w 846673"/>
              <a:gd name="connsiteY0" fmla="*/ 673624 h 1266490"/>
              <a:gd name="connsiteX1" fmla="*/ 112491 w 846673"/>
              <a:gd name="connsiteY1" fmla="*/ 471694 h 1266490"/>
              <a:gd name="connsiteX2" fmla="*/ 94775 w 846673"/>
              <a:gd name="connsiteY2" fmla="*/ 159750 h 1266490"/>
              <a:gd name="connsiteX3" fmla="*/ 229458 w 846673"/>
              <a:gd name="connsiteY3" fmla="*/ 14494 h 1266490"/>
              <a:gd name="connsiteX4" fmla="*/ 580264 w 846673"/>
              <a:gd name="connsiteY4" fmla="*/ 3826 h 1266490"/>
              <a:gd name="connsiteX5" fmla="*/ 736188 w 846673"/>
              <a:gd name="connsiteY5" fmla="*/ 195183 h 1266490"/>
              <a:gd name="connsiteX6" fmla="*/ 823056 w 846673"/>
              <a:gd name="connsiteY6" fmla="*/ 912035 h 1266490"/>
              <a:gd name="connsiteX7" fmla="*/ 795891 w 846673"/>
              <a:gd name="connsiteY7" fmla="*/ 1213658 h 1266490"/>
              <a:gd name="connsiteX8" fmla="*/ 310897 w 846673"/>
              <a:gd name="connsiteY8" fmla="*/ 1251411 h 1266490"/>
              <a:gd name="connsiteX9" fmla="*/ 133732 w 846673"/>
              <a:gd name="connsiteY9" fmla="*/ 1021001 h 1266490"/>
              <a:gd name="connsiteX10" fmla="*/ 126588 w 846673"/>
              <a:gd name="connsiteY10" fmla="*/ 606378 h 1266490"/>
              <a:gd name="connsiteX11" fmla="*/ 6097 w 846673"/>
              <a:gd name="connsiteY11" fmla="*/ 673624 h 1266490"/>
              <a:gd name="connsiteX0" fmla="*/ 6097 w 849914"/>
              <a:gd name="connsiteY0" fmla="*/ 673624 h 1273207"/>
              <a:gd name="connsiteX1" fmla="*/ 112491 w 849914"/>
              <a:gd name="connsiteY1" fmla="*/ 471694 h 1273207"/>
              <a:gd name="connsiteX2" fmla="*/ 94775 w 849914"/>
              <a:gd name="connsiteY2" fmla="*/ 159750 h 1273207"/>
              <a:gd name="connsiteX3" fmla="*/ 229458 w 849914"/>
              <a:gd name="connsiteY3" fmla="*/ 14494 h 1273207"/>
              <a:gd name="connsiteX4" fmla="*/ 580264 w 849914"/>
              <a:gd name="connsiteY4" fmla="*/ 3826 h 1273207"/>
              <a:gd name="connsiteX5" fmla="*/ 736188 w 849914"/>
              <a:gd name="connsiteY5" fmla="*/ 195183 h 1273207"/>
              <a:gd name="connsiteX6" fmla="*/ 823056 w 849914"/>
              <a:gd name="connsiteY6" fmla="*/ 912035 h 1273207"/>
              <a:gd name="connsiteX7" fmla="*/ 795891 w 849914"/>
              <a:gd name="connsiteY7" fmla="*/ 1213658 h 1273207"/>
              <a:gd name="connsiteX8" fmla="*/ 248636 w 849914"/>
              <a:gd name="connsiteY8" fmla="*/ 1257509 h 1273207"/>
              <a:gd name="connsiteX9" fmla="*/ 133732 w 849914"/>
              <a:gd name="connsiteY9" fmla="*/ 1021001 h 1273207"/>
              <a:gd name="connsiteX10" fmla="*/ 126588 w 849914"/>
              <a:gd name="connsiteY10" fmla="*/ 606378 h 1273207"/>
              <a:gd name="connsiteX11" fmla="*/ 6097 w 849914"/>
              <a:gd name="connsiteY11" fmla="*/ 673624 h 1273207"/>
              <a:gd name="connsiteX0" fmla="*/ 6097 w 857388"/>
              <a:gd name="connsiteY0" fmla="*/ 673624 h 1273231"/>
              <a:gd name="connsiteX1" fmla="*/ 112491 w 857388"/>
              <a:gd name="connsiteY1" fmla="*/ 471694 h 1273231"/>
              <a:gd name="connsiteX2" fmla="*/ 94775 w 857388"/>
              <a:gd name="connsiteY2" fmla="*/ 159750 h 1273231"/>
              <a:gd name="connsiteX3" fmla="*/ 229458 w 857388"/>
              <a:gd name="connsiteY3" fmla="*/ 14494 h 1273231"/>
              <a:gd name="connsiteX4" fmla="*/ 580264 w 857388"/>
              <a:gd name="connsiteY4" fmla="*/ 3826 h 1273231"/>
              <a:gd name="connsiteX5" fmla="*/ 736188 w 857388"/>
              <a:gd name="connsiteY5" fmla="*/ 195183 h 1273231"/>
              <a:gd name="connsiteX6" fmla="*/ 837750 w 857388"/>
              <a:gd name="connsiteY6" fmla="*/ 911367 h 1273231"/>
              <a:gd name="connsiteX7" fmla="*/ 795891 w 857388"/>
              <a:gd name="connsiteY7" fmla="*/ 1213658 h 1273231"/>
              <a:gd name="connsiteX8" fmla="*/ 248636 w 857388"/>
              <a:gd name="connsiteY8" fmla="*/ 1257509 h 1273231"/>
              <a:gd name="connsiteX9" fmla="*/ 133732 w 857388"/>
              <a:gd name="connsiteY9" fmla="*/ 1021001 h 1273231"/>
              <a:gd name="connsiteX10" fmla="*/ 126588 w 857388"/>
              <a:gd name="connsiteY10" fmla="*/ 606378 h 1273231"/>
              <a:gd name="connsiteX11" fmla="*/ 6097 w 857388"/>
              <a:gd name="connsiteY11" fmla="*/ 673624 h 1273231"/>
              <a:gd name="connsiteX0" fmla="*/ 6097 w 859776"/>
              <a:gd name="connsiteY0" fmla="*/ 673624 h 1273231"/>
              <a:gd name="connsiteX1" fmla="*/ 112491 w 859776"/>
              <a:gd name="connsiteY1" fmla="*/ 471694 h 1273231"/>
              <a:gd name="connsiteX2" fmla="*/ 94775 w 859776"/>
              <a:gd name="connsiteY2" fmla="*/ 159750 h 1273231"/>
              <a:gd name="connsiteX3" fmla="*/ 229458 w 859776"/>
              <a:gd name="connsiteY3" fmla="*/ 14494 h 1273231"/>
              <a:gd name="connsiteX4" fmla="*/ 580264 w 859776"/>
              <a:gd name="connsiteY4" fmla="*/ 3826 h 1273231"/>
              <a:gd name="connsiteX5" fmla="*/ 736188 w 859776"/>
              <a:gd name="connsiteY5" fmla="*/ 195183 h 1273231"/>
              <a:gd name="connsiteX6" fmla="*/ 837750 w 859776"/>
              <a:gd name="connsiteY6" fmla="*/ 911367 h 1273231"/>
              <a:gd name="connsiteX7" fmla="*/ 795891 w 859776"/>
              <a:gd name="connsiteY7" fmla="*/ 1213658 h 1273231"/>
              <a:gd name="connsiteX8" fmla="*/ 248636 w 859776"/>
              <a:gd name="connsiteY8" fmla="*/ 1257509 h 1273231"/>
              <a:gd name="connsiteX9" fmla="*/ 133732 w 859776"/>
              <a:gd name="connsiteY9" fmla="*/ 1021001 h 1273231"/>
              <a:gd name="connsiteX10" fmla="*/ 126588 w 859776"/>
              <a:gd name="connsiteY10" fmla="*/ 606378 h 1273231"/>
              <a:gd name="connsiteX11" fmla="*/ 6097 w 859776"/>
              <a:gd name="connsiteY11" fmla="*/ 673624 h 1273231"/>
              <a:gd name="connsiteX0" fmla="*/ 6097 w 863219"/>
              <a:gd name="connsiteY0" fmla="*/ 673624 h 1273231"/>
              <a:gd name="connsiteX1" fmla="*/ 112491 w 863219"/>
              <a:gd name="connsiteY1" fmla="*/ 471694 h 1273231"/>
              <a:gd name="connsiteX2" fmla="*/ 94775 w 863219"/>
              <a:gd name="connsiteY2" fmla="*/ 159750 h 1273231"/>
              <a:gd name="connsiteX3" fmla="*/ 229458 w 863219"/>
              <a:gd name="connsiteY3" fmla="*/ 14494 h 1273231"/>
              <a:gd name="connsiteX4" fmla="*/ 580264 w 863219"/>
              <a:gd name="connsiteY4" fmla="*/ 3826 h 1273231"/>
              <a:gd name="connsiteX5" fmla="*/ 736188 w 863219"/>
              <a:gd name="connsiteY5" fmla="*/ 195183 h 1273231"/>
              <a:gd name="connsiteX6" fmla="*/ 837750 w 863219"/>
              <a:gd name="connsiteY6" fmla="*/ 911367 h 1273231"/>
              <a:gd name="connsiteX7" fmla="*/ 795891 w 863219"/>
              <a:gd name="connsiteY7" fmla="*/ 1213658 h 1273231"/>
              <a:gd name="connsiteX8" fmla="*/ 248636 w 863219"/>
              <a:gd name="connsiteY8" fmla="*/ 1257509 h 1273231"/>
              <a:gd name="connsiteX9" fmla="*/ 133732 w 863219"/>
              <a:gd name="connsiteY9" fmla="*/ 1021001 h 1273231"/>
              <a:gd name="connsiteX10" fmla="*/ 126588 w 863219"/>
              <a:gd name="connsiteY10" fmla="*/ 606378 h 1273231"/>
              <a:gd name="connsiteX11" fmla="*/ 6097 w 863219"/>
              <a:gd name="connsiteY11" fmla="*/ 673624 h 1273231"/>
              <a:gd name="connsiteX0" fmla="*/ 6097 w 865261"/>
              <a:gd name="connsiteY0" fmla="*/ 673624 h 1271255"/>
              <a:gd name="connsiteX1" fmla="*/ 112491 w 865261"/>
              <a:gd name="connsiteY1" fmla="*/ 471694 h 1271255"/>
              <a:gd name="connsiteX2" fmla="*/ 94775 w 865261"/>
              <a:gd name="connsiteY2" fmla="*/ 159750 h 1271255"/>
              <a:gd name="connsiteX3" fmla="*/ 229458 w 865261"/>
              <a:gd name="connsiteY3" fmla="*/ 14494 h 1271255"/>
              <a:gd name="connsiteX4" fmla="*/ 580264 w 865261"/>
              <a:gd name="connsiteY4" fmla="*/ 3826 h 1271255"/>
              <a:gd name="connsiteX5" fmla="*/ 736188 w 865261"/>
              <a:gd name="connsiteY5" fmla="*/ 195183 h 1271255"/>
              <a:gd name="connsiteX6" fmla="*/ 841141 w 865261"/>
              <a:gd name="connsiteY6" fmla="*/ 970003 h 1271255"/>
              <a:gd name="connsiteX7" fmla="*/ 795891 w 865261"/>
              <a:gd name="connsiteY7" fmla="*/ 1213658 h 1271255"/>
              <a:gd name="connsiteX8" fmla="*/ 248636 w 865261"/>
              <a:gd name="connsiteY8" fmla="*/ 1257509 h 1271255"/>
              <a:gd name="connsiteX9" fmla="*/ 133732 w 865261"/>
              <a:gd name="connsiteY9" fmla="*/ 1021001 h 1271255"/>
              <a:gd name="connsiteX10" fmla="*/ 126588 w 865261"/>
              <a:gd name="connsiteY10" fmla="*/ 606378 h 1271255"/>
              <a:gd name="connsiteX11" fmla="*/ 6097 w 865261"/>
              <a:gd name="connsiteY11" fmla="*/ 673624 h 1271255"/>
              <a:gd name="connsiteX0" fmla="*/ 6097 w 860021"/>
              <a:gd name="connsiteY0" fmla="*/ 673624 h 1279428"/>
              <a:gd name="connsiteX1" fmla="*/ 112491 w 860021"/>
              <a:gd name="connsiteY1" fmla="*/ 471694 h 1279428"/>
              <a:gd name="connsiteX2" fmla="*/ 94775 w 860021"/>
              <a:gd name="connsiteY2" fmla="*/ 159750 h 1279428"/>
              <a:gd name="connsiteX3" fmla="*/ 229458 w 860021"/>
              <a:gd name="connsiteY3" fmla="*/ 14494 h 1279428"/>
              <a:gd name="connsiteX4" fmla="*/ 580264 w 860021"/>
              <a:gd name="connsiteY4" fmla="*/ 3826 h 1279428"/>
              <a:gd name="connsiteX5" fmla="*/ 736188 w 860021"/>
              <a:gd name="connsiteY5" fmla="*/ 195183 h 1279428"/>
              <a:gd name="connsiteX6" fmla="*/ 841141 w 860021"/>
              <a:gd name="connsiteY6" fmla="*/ 970003 h 1279428"/>
              <a:gd name="connsiteX7" fmla="*/ 797210 w 860021"/>
              <a:gd name="connsiteY7" fmla="*/ 1236461 h 1279428"/>
              <a:gd name="connsiteX8" fmla="*/ 248636 w 860021"/>
              <a:gd name="connsiteY8" fmla="*/ 1257509 h 1279428"/>
              <a:gd name="connsiteX9" fmla="*/ 133732 w 860021"/>
              <a:gd name="connsiteY9" fmla="*/ 1021001 h 1279428"/>
              <a:gd name="connsiteX10" fmla="*/ 126588 w 860021"/>
              <a:gd name="connsiteY10" fmla="*/ 606378 h 1279428"/>
              <a:gd name="connsiteX11" fmla="*/ 6097 w 860021"/>
              <a:gd name="connsiteY11" fmla="*/ 673624 h 1279428"/>
              <a:gd name="connsiteX0" fmla="*/ 6097 w 860380"/>
              <a:gd name="connsiteY0" fmla="*/ 679490 h 1285294"/>
              <a:gd name="connsiteX1" fmla="*/ 112491 w 860380"/>
              <a:gd name="connsiteY1" fmla="*/ 477560 h 1285294"/>
              <a:gd name="connsiteX2" fmla="*/ 94775 w 860380"/>
              <a:gd name="connsiteY2" fmla="*/ 165616 h 1285294"/>
              <a:gd name="connsiteX3" fmla="*/ 229458 w 860380"/>
              <a:gd name="connsiteY3" fmla="*/ 20360 h 1285294"/>
              <a:gd name="connsiteX4" fmla="*/ 580264 w 860380"/>
              <a:gd name="connsiteY4" fmla="*/ 9692 h 1285294"/>
              <a:gd name="connsiteX5" fmla="*/ 730442 w 860380"/>
              <a:gd name="connsiteY5" fmla="*/ 165383 h 1285294"/>
              <a:gd name="connsiteX6" fmla="*/ 841141 w 860380"/>
              <a:gd name="connsiteY6" fmla="*/ 975869 h 1285294"/>
              <a:gd name="connsiteX7" fmla="*/ 797210 w 860380"/>
              <a:gd name="connsiteY7" fmla="*/ 1242327 h 1285294"/>
              <a:gd name="connsiteX8" fmla="*/ 248636 w 860380"/>
              <a:gd name="connsiteY8" fmla="*/ 1263375 h 1285294"/>
              <a:gd name="connsiteX9" fmla="*/ 133732 w 860380"/>
              <a:gd name="connsiteY9" fmla="*/ 1026867 h 1285294"/>
              <a:gd name="connsiteX10" fmla="*/ 126588 w 860380"/>
              <a:gd name="connsiteY10" fmla="*/ 612244 h 1285294"/>
              <a:gd name="connsiteX11" fmla="*/ 6097 w 860380"/>
              <a:gd name="connsiteY11" fmla="*/ 679490 h 1285294"/>
              <a:gd name="connsiteX0" fmla="*/ 6097 w 881639"/>
              <a:gd name="connsiteY0" fmla="*/ 679490 h 1286194"/>
              <a:gd name="connsiteX1" fmla="*/ 112491 w 881639"/>
              <a:gd name="connsiteY1" fmla="*/ 477560 h 1286194"/>
              <a:gd name="connsiteX2" fmla="*/ 94775 w 881639"/>
              <a:gd name="connsiteY2" fmla="*/ 165616 h 1286194"/>
              <a:gd name="connsiteX3" fmla="*/ 229458 w 881639"/>
              <a:gd name="connsiteY3" fmla="*/ 20360 h 1286194"/>
              <a:gd name="connsiteX4" fmla="*/ 580264 w 881639"/>
              <a:gd name="connsiteY4" fmla="*/ 9692 h 1286194"/>
              <a:gd name="connsiteX5" fmla="*/ 730442 w 881639"/>
              <a:gd name="connsiteY5" fmla="*/ 165383 h 1286194"/>
              <a:gd name="connsiteX6" fmla="*/ 873260 w 881639"/>
              <a:gd name="connsiteY6" fmla="*/ 958078 h 1286194"/>
              <a:gd name="connsiteX7" fmla="*/ 797210 w 881639"/>
              <a:gd name="connsiteY7" fmla="*/ 1242327 h 1286194"/>
              <a:gd name="connsiteX8" fmla="*/ 248636 w 881639"/>
              <a:gd name="connsiteY8" fmla="*/ 1263375 h 1286194"/>
              <a:gd name="connsiteX9" fmla="*/ 133732 w 881639"/>
              <a:gd name="connsiteY9" fmla="*/ 1026867 h 1286194"/>
              <a:gd name="connsiteX10" fmla="*/ 126588 w 881639"/>
              <a:gd name="connsiteY10" fmla="*/ 612244 h 1286194"/>
              <a:gd name="connsiteX11" fmla="*/ 6097 w 881639"/>
              <a:gd name="connsiteY11" fmla="*/ 679490 h 1286194"/>
              <a:gd name="connsiteX0" fmla="*/ 6216 w 881758"/>
              <a:gd name="connsiteY0" fmla="*/ 679490 h 1286194"/>
              <a:gd name="connsiteX1" fmla="*/ 110067 w 881758"/>
              <a:gd name="connsiteY1" fmla="*/ 369894 h 1286194"/>
              <a:gd name="connsiteX2" fmla="*/ 94894 w 881758"/>
              <a:gd name="connsiteY2" fmla="*/ 165616 h 1286194"/>
              <a:gd name="connsiteX3" fmla="*/ 229577 w 881758"/>
              <a:gd name="connsiteY3" fmla="*/ 20360 h 1286194"/>
              <a:gd name="connsiteX4" fmla="*/ 580383 w 881758"/>
              <a:gd name="connsiteY4" fmla="*/ 9692 h 1286194"/>
              <a:gd name="connsiteX5" fmla="*/ 730561 w 881758"/>
              <a:gd name="connsiteY5" fmla="*/ 165383 h 1286194"/>
              <a:gd name="connsiteX6" fmla="*/ 873379 w 881758"/>
              <a:gd name="connsiteY6" fmla="*/ 958078 h 1286194"/>
              <a:gd name="connsiteX7" fmla="*/ 797329 w 881758"/>
              <a:gd name="connsiteY7" fmla="*/ 1242327 h 1286194"/>
              <a:gd name="connsiteX8" fmla="*/ 248755 w 881758"/>
              <a:gd name="connsiteY8" fmla="*/ 1263375 h 1286194"/>
              <a:gd name="connsiteX9" fmla="*/ 133851 w 881758"/>
              <a:gd name="connsiteY9" fmla="*/ 1026867 h 1286194"/>
              <a:gd name="connsiteX10" fmla="*/ 126707 w 881758"/>
              <a:gd name="connsiteY10" fmla="*/ 612244 h 1286194"/>
              <a:gd name="connsiteX11" fmla="*/ 6216 w 881758"/>
              <a:gd name="connsiteY11" fmla="*/ 679490 h 1286194"/>
              <a:gd name="connsiteX0" fmla="*/ 6216 w 881758"/>
              <a:gd name="connsiteY0" fmla="*/ 679490 h 1286194"/>
              <a:gd name="connsiteX1" fmla="*/ 110067 w 881758"/>
              <a:gd name="connsiteY1" fmla="*/ 369894 h 1286194"/>
              <a:gd name="connsiteX2" fmla="*/ 94894 w 881758"/>
              <a:gd name="connsiteY2" fmla="*/ 165616 h 1286194"/>
              <a:gd name="connsiteX3" fmla="*/ 229577 w 881758"/>
              <a:gd name="connsiteY3" fmla="*/ 20360 h 1286194"/>
              <a:gd name="connsiteX4" fmla="*/ 580383 w 881758"/>
              <a:gd name="connsiteY4" fmla="*/ 9692 h 1286194"/>
              <a:gd name="connsiteX5" fmla="*/ 730561 w 881758"/>
              <a:gd name="connsiteY5" fmla="*/ 165383 h 1286194"/>
              <a:gd name="connsiteX6" fmla="*/ 873379 w 881758"/>
              <a:gd name="connsiteY6" fmla="*/ 958078 h 1286194"/>
              <a:gd name="connsiteX7" fmla="*/ 797329 w 881758"/>
              <a:gd name="connsiteY7" fmla="*/ 1242327 h 1286194"/>
              <a:gd name="connsiteX8" fmla="*/ 248755 w 881758"/>
              <a:gd name="connsiteY8" fmla="*/ 1263375 h 1286194"/>
              <a:gd name="connsiteX9" fmla="*/ 133851 w 881758"/>
              <a:gd name="connsiteY9" fmla="*/ 1026867 h 1286194"/>
              <a:gd name="connsiteX10" fmla="*/ 138858 w 881758"/>
              <a:gd name="connsiteY10" fmla="*/ 503910 h 1286194"/>
              <a:gd name="connsiteX11" fmla="*/ 6216 w 881758"/>
              <a:gd name="connsiteY11" fmla="*/ 679490 h 1286194"/>
              <a:gd name="connsiteX0" fmla="*/ 6961 w 868563"/>
              <a:gd name="connsiteY0" fmla="*/ 538413 h 1286194"/>
              <a:gd name="connsiteX1" fmla="*/ 96872 w 868563"/>
              <a:gd name="connsiteY1" fmla="*/ 369894 h 1286194"/>
              <a:gd name="connsiteX2" fmla="*/ 81699 w 868563"/>
              <a:gd name="connsiteY2" fmla="*/ 165616 h 1286194"/>
              <a:gd name="connsiteX3" fmla="*/ 216382 w 868563"/>
              <a:gd name="connsiteY3" fmla="*/ 20360 h 1286194"/>
              <a:gd name="connsiteX4" fmla="*/ 567188 w 868563"/>
              <a:gd name="connsiteY4" fmla="*/ 9692 h 1286194"/>
              <a:gd name="connsiteX5" fmla="*/ 717366 w 868563"/>
              <a:gd name="connsiteY5" fmla="*/ 165383 h 1286194"/>
              <a:gd name="connsiteX6" fmla="*/ 860184 w 868563"/>
              <a:gd name="connsiteY6" fmla="*/ 958078 h 1286194"/>
              <a:gd name="connsiteX7" fmla="*/ 784134 w 868563"/>
              <a:gd name="connsiteY7" fmla="*/ 1242327 h 1286194"/>
              <a:gd name="connsiteX8" fmla="*/ 235560 w 868563"/>
              <a:gd name="connsiteY8" fmla="*/ 1263375 h 1286194"/>
              <a:gd name="connsiteX9" fmla="*/ 120656 w 868563"/>
              <a:gd name="connsiteY9" fmla="*/ 1026867 h 1286194"/>
              <a:gd name="connsiteX10" fmla="*/ 125663 w 868563"/>
              <a:gd name="connsiteY10" fmla="*/ 503910 h 1286194"/>
              <a:gd name="connsiteX11" fmla="*/ 6961 w 868563"/>
              <a:gd name="connsiteY11" fmla="*/ 538413 h 1286194"/>
              <a:gd name="connsiteX0" fmla="*/ 6961 w 867791"/>
              <a:gd name="connsiteY0" fmla="*/ 538413 h 1312892"/>
              <a:gd name="connsiteX1" fmla="*/ 96872 w 867791"/>
              <a:gd name="connsiteY1" fmla="*/ 369894 h 1312892"/>
              <a:gd name="connsiteX2" fmla="*/ 81699 w 867791"/>
              <a:gd name="connsiteY2" fmla="*/ 165616 h 1312892"/>
              <a:gd name="connsiteX3" fmla="*/ 216382 w 867791"/>
              <a:gd name="connsiteY3" fmla="*/ 20360 h 1312892"/>
              <a:gd name="connsiteX4" fmla="*/ 567188 w 867791"/>
              <a:gd name="connsiteY4" fmla="*/ 9692 h 1312892"/>
              <a:gd name="connsiteX5" fmla="*/ 717366 w 867791"/>
              <a:gd name="connsiteY5" fmla="*/ 165383 h 1312892"/>
              <a:gd name="connsiteX6" fmla="*/ 860184 w 867791"/>
              <a:gd name="connsiteY6" fmla="*/ 958078 h 1312892"/>
              <a:gd name="connsiteX7" fmla="*/ 784134 w 867791"/>
              <a:gd name="connsiteY7" fmla="*/ 1242327 h 1312892"/>
              <a:gd name="connsiteX8" fmla="*/ 256000 w 867791"/>
              <a:gd name="connsiteY8" fmla="*/ 1298372 h 1312892"/>
              <a:gd name="connsiteX9" fmla="*/ 120656 w 867791"/>
              <a:gd name="connsiteY9" fmla="*/ 1026867 h 1312892"/>
              <a:gd name="connsiteX10" fmla="*/ 125663 w 867791"/>
              <a:gd name="connsiteY10" fmla="*/ 503910 h 1312892"/>
              <a:gd name="connsiteX11" fmla="*/ 6961 w 867791"/>
              <a:gd name="connsiteY11" fmla="*/ 538413 h 1312892"/>
              <a:gd name="connsiteX0" fmla="*/ 6961 w 867791"/>
              <a:gd name="connsiteY0" fmla="*/ 538413 h 1313923"/>
              <a:gd name="connsiteX1" fmla="*/ 96872 w 867791"/>
              <a:gd name="connsiteY1" fmla="*/ 369894 h 1313923"/>
              <a:gd name="connsiteX2" fmla="*/ 81699 w 867791"/>
              <a:gd name="connsiteY2" fmla="*/ 165616 h 1313923"/>
              <a:gd name="connsiteX3" fmla="*/ 216382 w 867791"/>
              <a:gd name="connsiteY3" fmla="*/ 20360 h 1313923"/>
              <a:gd name="connsiteX4" fmla="*/ 567188 w 867791"/>
              <a:gd name="connsiteY4" fmla="*/ 9692 h 1313923"/>
              <a:gd name="connsiteX5" fmla="*/ 717366 w 867791"/>
              <a:gd name="connsiteY5" fmla="*/ 165383 h 1313923"/>
              <a:gd name="connsiteX6" fmla="*/ 860184 w 867791"/>
              <a:gd name="connsiteY6" fmla="*/ 958078 h 1313923"/>
              <a:gd name="connsiteX7" fmla="*/ 784134 w 867791"/>
              <a:gd name="connsiteY7" fmla="*/ 1242327 h 1313923"/>
              <a:gd name="connsiteX8" fmla="*/ 256000 w 867791"/>
              <a:gd name="connsiteY8" fmla="*/ 1298372 h 1313923"/>
              <a:gd name="connsiteX9" fmla="*/ 145617 w 867791"/>
              <a:gd name="connsiteY9" fmla="*/ 1012668 h 1313923"/>
              <a:gd name="connsiteX10" fmla="*/ 125663 w 867791"/>
              <a:gd name="connsiteY10" fmla="*/ 503910 h 1313923"/>
              <a:gd name="connsiteX11" fmla="*/ 6961 w 867791"/>
              <a:gd name="connsiteY11" fmla="*/ 538413 h 1313923"/>
              <a:gd name="connsiteX0" fmla="*/ 6961 w 867791"/>
              <a:gd name="connsiteY0" fmla="*/ 538413 h 1310173"/>
              <a:gd name="connsiteX1" fmla="*/ 96872 w 867791"/>
              <a:gd name="connsiteY1" fmla="*/ 369894 h 1310173"/>
              <a:gd name="connsiteX2" fmla="*/ 81699 w 867791"/>
              <a:gd name="connsiteY2" fmla="*/ 165616 h 1310173"/>
              <a:gd name="connsiteX3" fmla="*/ 216382 w 867791"/>
              <a:gd name="connsiteY3" fmla="*/ 20360 h 1310173"/>
              <a:gd name="connsiteX4" fmla="*/ 567188 w 867791"/>
              <a:gd name="connsiteY4" fmla="*/ 9692 h 1310173"/>
              <a:gd name="connsiteX5" fmla="*/ 717366 w 867791"/>
              <a:gd name="connsiteY5" fmla="*/ 165383 h 1310173"/>
              <a:gd name="connsiteX6" fmla="*/ 860184 w 867791"/>
              <a:gd name="connsiteY6" fmla="*/ 958078 h 1310173"/>
              <a:gd name="connsiteX7" fmla="*/ 784134 w 867791"/>
              <a:gd name="connsiteY7" fmla="*/ 1242327 h 1310173"/>
              <a:gd name="connsiteX8" fmla="*/ 256000 w 867791"/>
              <a:gd name="connsiteY8" fmla="*/ 1298372 h 1310173"/>
              <a:gd name="connsiteX9" fmla="*/ 155978 w 867791"/>
              <a:gd name="connsiteY9" fmla="*/ 1064454 h 1310173"/>
              <a:gd name="connsiteX10" fmla="*/ 125663 w 867791"/>
              <a:gd name="connsiteY10" fmla="*/ 503910 h 1310173"/>
              <a:gd name="connsiteX11" fmla="*/ 6961 w 867791"/>
              <a:gd name="connsiteY11" fmla="*/ 538413 h 1310173"/>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6197"/>
              <a:gd name="connsiteX1" fmla="*/ 96872 w 867791"/>
              <a:gd name="connsiteY1" fmla="*/ 369894 h 1306197"/>
              <a:gd name="connsiteX2" fmla="*/ 81699 w 867791"/>
              <a:gd name="connsiteY2" fmla="*/ 165616 h 1306197"/>
              <a:gd name="connsiteX3" fmla="*/ 216382 w 867791"/>
              <a:gd name="connsiteY3" fmla="*/ 20360 h 1306197"/>
              <a:gd name="connsiteX4" fmla="*/ 567188 w 867791"/>
              <a:gd name="connsiteY4" fmla="*/ 9692 h 1306197"/>
              <a:gd name="connsiteX5" fmla="*/ 717366 w 867791"/>
              <a:gd name="connsiteY5" fmla="*/ 165383 h 1306197"/>
              <a:gd name="connsiteX6" fmla="*/ 860184 w 867791"/>
              <a:gd name="connsiteY6" fmla="*/ 958078 h 1306197"/>
              <a:gd name="connsiteX7" fmla="*/ 784134 w 867791"/>
              <a:gd name="connsiteY7" fmla="*/ 1242327 h 1306197"/>
              <a:gd name="connsiteX8" fmla="*/ 256000 w 867791"/>
              <a:gd name="connsiteY8" fmla="*/ 1298372 h 1306197"/>
              <a:gd name="connsiteX9" fmla="*/ 155507 w 867791"/>
              <a:gd name="connsiteY9" fmla="*/ 1120000 h 1306197"/>
              <a:gd name="connsiteX10" fmla="*/ 125663 w 867791"/>
              <a:gd name="connsiteY10" fmla="*/ 503910 h 1306197"/>
              <a:gd name="connsiteX11" fmla="*/ 6961 w 867791"/>
              <a:gd name="connsiteY11" fmla="*/ 538413 h 1306197"/>
              <a:gd name="connsiteX0" fmla="*/ 6961 w 867791"/>
              <a:gd name="connsiteY0" fmla="*/ 541531 h 1309315"/>
              <a:gd name="connsiteX1" fmla="*/ 96872 w 867791"/>
              <a:gd name="connsiteY1" fmla="*/ 373012 h 1309315"/>
              <a:gd name="connsiteX2" fmla="*/ 80003 w 867791"/>
              <a:gd name="connsiteY2" fmla="*/ 139416 h 1309315"/>
              <a:gd name="connsiteX3" fmla="*/ 216382 w 867791"/>
              <a:gd name="connsiteY3" fmla="*/ 23478 h 1309315"/>
              <a:gd name="connsiteX4" fmla="*/ 567188 w 867791"/>
              <a:gd name="connsiteY4" fmla="*/ 12810 h 1309315"/>
              <a:gd name="connsiteX5" fmla="*/ 717366 w 867791"/>
              <a:gd name="connsiteY5" fmla="*/ 168501 h 1309315"/>
              <a:gd name="connsiteX6" fmla="*/ 860184 w 867791"/>
              <a:gd name="connsiteY6" fmla="*/ 961196 h 1309315"/>
              <a:gd name="connsiteX7" fmla="*/ 784134 w 867791"/>
              <a:gd name="connsiteY7" fmla="*/ 1245445 h 1309315"/>
              <a:gd name="connsiteX8" fmla="*/ 256000 w 867791"/>
              <a:gd name="connsiteY8" fmla="*/ 1301490 h 1309315"/>
              <a:gd name="connsiteX9" fmla="*/ 155507 w 867791"/>
              <a:gd name="connsiteY9" fmla="*/ 1123118 h 1309315"/>
              <a:gd name="connsiteX10" fmla="*/ 125663 w 867791"/>
              <a:gd name="connsiteY10" fmla="*/ 507028 h 1309315"/>
              <a:gd name="connsiteX11" fmla="*/ 6961 w 867791"/>
              <a:gd name="connsiteY11" fmla="*/ 541531 h 1309315"/>
              <a:gd name="connsiteX0" fmla="*/ 6961 w 867791"/>
              <a:gd name="connsiteY0" fmla="*/ 541531 h 1309315"/>
              <a:gd name="connsiteX1" fmla="*/ 96872 w 867791"/>
              <a:gd name="connsiteY1" fmla="*/ 373012 h 1309315"/>
              <a:gd name="connsiteX2" fmla="*/ 80003 w 867791"/>
              <a:gd name="connsiteY2" fmla="*/ 139416 h 1309315"/>
              <a:gd name="connsiteX3" fmla="*/ 216382 w 867791"/>
              <a:gd name="connsiteY3" fmla="*/ 23478 h 1309315"/>
              <a:gd name="connsiteX4" fmla="*/ 567188 w 867791"/>
              <a:gd name="connsiteY4" fmla="*/ 12810 h 1309315"/>
              <a:gd name="connsiteX5" fmla="*/ 717366 w 867791"/>
              <a:gd name="connsiteY5" fmla="*/ 168501 h 1309315"/>
              <a:gd name="connsiteX6" fmla="*/ 860184 w 867791"/>
              <a:gd name="connsiteY6" fmla="*/ 961196 h 1309315"/>
              <a:gd name="connsiteX7" fmla="*/ 784134 w 867791"/>
              <a:gd name="connsiteY7" fmla="*/ 1245445 h 1309315"/>
              <a:gd name="connsiteX8" fmla="*/ 256000 w 867791"/>
              <a:gd name="connsiteY8" fmla="*/ 1301490 h 1309315"/>
              <a:gd name="connsiteX9" fmla="*/ 155507 w 867791"/>
              <a:gd name="connsiteY9" fmla="*/ 1123118 h 1309315"/>
              <a:gd name="connsiteX10" fmla="*/ 125663 w 867791"/>
              <a:gd name="connsiteY10" fmla="*/ 507028 h 1309315"/>
              <a:gd name="connsiteX11" fmla="*/ 6961 w 867791"/>
              <a:gd name="connsiteY11" fmla="*/ 541531 h 1309315"/>
              <a:gd name="connsiteX0" fmla="*/ 6961 w 867791"/>
              <a:gd name="connsiteY0" fmla="*/ 539700 h 1307484"/>
              <a:gd name="connsiteX1" fmla="*/ 96872 w 867791"/>
              <a:gd name="connsiteY1" fmla="*/ 371181 h 1307484"/>
              <a:gd name="connsiteX2" fmla="*/ 77366 w 867791"/>
              <a:gd name="connsiteY2" fmla="*/ 91980 h 1307484"/>
              <a:gd name="connsiteX3" fmla="*/ 216382 w 867791"/>
              <a:gd name="connsiteY3" fmla="*/ 21647 h 1307484"/>
              <a:gd name="connsiteX4" fmla="*/ 567188 w 867791"/>
              <a:gd name="connsiteY4" fmla="*/ 10979 h 1307484"/>
              <a:gd name="connsiteX5" fmla="*/ 717366 w 867791"/>
              <a:gd name="connsiteY5" fmla="*/ 166670 h 1307484"/>
              <a:gd name="connsiteX6" fmla="*/ 860184 w 867791"/>
              <a:gd name="connsiteY6" fmla="*/ 959365 h 1307484"/>
              <a:gd name="connsiteX7" fmla="*/ 784134 w 867791"/>
              <a:gd name="connsiteY7" fmla="*/ 1243614 h 1307484"/>
              <a:gd name="connsiteX8" fmla="*/ 256000 w 867791"/>
              <a:gd name="connsiteY8" fmla="*/ 1299659 h 1307484"/>
              <a:gd name="connsiteX9" fmla="*/ 155507 w 867791"/>
              <a:gd name="connsiteY9" fmla="*/ 1121287 h 1307484"/>
              <a:gd name="connsiteX10" fmla="*/ 125663 w 867791"/>
              <a:gd name="connsiteY10" fmla="*/ 505197 h 1307484"/>
              <a:gd name="connsiteX11" fmla="*/ 6961 w 867791"/>
              <a:gd name="connsiteY11" fmla="*/ 539700 h 1307484"/>
              <a:gd name="connsiteX0" fmla="*/ 6961 w 867791"/>
              <a:gd name="connsiteY0" fmla="*/ 550995 h 1318779"/>
              <a:gd name="connsiteX1" fmla="*/ 96872 w 867791"/>
              <a:gd name="connsiteY1" fmla="*/ 382476 h 1318779"/>
              <a:gd name="connsiteX2" fmla="*/ 77366 w 867791"/>
              <a:gd name="connsiteY2" fmla="*/ 103275 h 1318779"/>
              <a:gd name="connsiteX3" fmla="*/ 229757 w 867791"/>
              <a:gd name="connsiteY3" fmla="*/ 9471 h 1318779"/>
              <a:gd name="connsiteX4" fmla="*/ 567188 w 867791"/>
              <a:gd name="connsiteY4" fmla="*/ 22274 h 1318779"/>
              <a:gd name="connsiteX5" fmla="*/ 717366 w 867791"/>
              <a:gd name="connsiteY5" fmla="*/ 177965 h 1318779"/>
              <a:gd name="connsiteX6" fmla="*/ 860184 w 867791"/>
              <a:gd name="connsiteY6" fmla="*/ 970660 h 1318779"/>
              <a:gd name="connsiteX7" fmla="*/ 784134 w 867791"/>
              <a:gd name="connsiteY7" fmla="*/ 1254909 h 1318779"/>
              <a:gd name="connsiteX8" fmla="*/ 256000 w 867791"/>
              <a:gd name="connsiteY8" fmla="*/ 1310954 h 1318779"/>
              <a:gd name="connsiteX9" fmla="*/ 155507 w 867791"/>
              <a:gd name="connsiteY9" fmla="*/ 1132582 h 1318779"/>
              <a:gd name="connsiteX10" fmla="*/ 125663 w 867791"/>
              <a:gd name="connsiteY10" fmla="*/ 516492 h 1318779"/>
              <a:gd name="connsiteX11" fmla="*/ 6961 w 867791"/>
              <a:gd name="connsiteY11" fmla="*/ 550995 h 1318779"/>
              <a:gd name="connsiteX0" fmla="*/ 6961 w 867791"/>
              <a:gd name="connsiteY0" fmla="*/ 560584 h 1328368"/>
              <a:gd name="connsiteX1" fmla="*/ 96872 w 867791"/>
              <a:gd name="connsiteY1" fmla="*/ 392065 h 1328368"/>
              <a:gd name="connsiteX2" fmla="*/ 77366 w 867791"/>
              <a:gd name="connsiteY2" fmla="*/ 112864 h 1328368"/>
              <a:gd name="connsiteX3" fmla="*/ 229757 w 867791"/>
              <a:gd name="connsiteY3" fmla="*/ 19060 h 1328368"/>
              <a:gd name="connsiteX4" fmla="*/ 566246 w 867791"/>
              <a:gd name="connsiteY4" fmla="*/ 15575 h 1328368"/>
              <a:gd name="connsiteX5" fmla="*/ 717366 w 867791"/>
              <a:gd name="connsiteY5" fmla="*/ 187554 h 1328368"/>
              <a:gd name="connsiteX6" fmla="*/ 860184 w 867791"/>
              <a:gd name="connsiteY6" fmla="*/ 980249 h 1328368"/>
              <a:gd name="connsiteX7" fmla="*/ 784134 w 867791"/>
              <a:gd name="connsiteY7" fmla="*/ 1264498 h 1328368"/>
              <a:gd name="connsiteX8" fmla="*/ 256000 w 867791"/>
              <a:gd name="connsiteY8" fmla="*/ 1320543 h 1328368"/>
              <a:gd name="connsiteX9" fmla="*/ 155507 w 867791"/>
              <a:gd name="connsiteY9" fmla="*/ 1142171 h 1328368"/>
              <a:gd name="connsiteX10" fmla="*/ 125663 w 867791"/>
              <a:gd name="connsiteY10" fmla="*/ 526081 h 1328368"/>
              <a:gd name="connsiteX11" fmla="*/ 6961 w 867791"/>
              <a:gd name="connsiteY11" fmla="*/ 560584 h 1328368"/>
              <a:gd name="connsiteX0" fmla="*/ 6961 w 865870"/>
              <a:gd name="connsiteY0" fmla="*/ 560584 h 1328871"/>
              <a:gd name="connsiteX1" fmla="*/ 96872 w 865870"/>
              <a:gd name="connsiteY1" fmla="*/ 392065 h 1328871"/>
              <a:gd name="connsiteX2" fmla="*/ 77366 w 865870"/>
              <a:gd name="connsiteY2" fmla="*/ 112864 h 1328871"/>
              <a:gd name="connsiteX3" fmla="*/ 229757 w 865870"/>
              <a:gd name="connsiteY3" fmla="*/ 19060 h 1328871"/>
              <a:gd name="connsiteX4" fmla="*/ 566246 w 865870"/>
              <a:gd name="connsiteY4" fmla="*/ 15575 h 1328871"/>
              <a:gd name="connsiteX5" fmla="*/ 717366 w 865870"/>
              <a:gd name="connsiteY5" fmla="*/ 187554 h 1328871"/>
              <a:gd name="connsiteX6" fmla="*/ 860184 w 865870"/>
              <a:gd name="connsiteY6" fmla="*/ 980249 h 1328871"/>
              <a:gd name="connsiteX7" fmla="*/ 784134 w 865870"/>
              <a:gd name="connsiteY7" fmla="*/ 1264498 h 1328871"/>
              <a:gd name="connsiteX8" fmla="*/ 314963 w 865870"/>
              <a:gd name="connsiteY8" fmla="*/ 1321127 h 1328871"/>
              <a:gd name="connsiteX9" fmla="*/ 155507 w 865870"/>
              <a:gd name="connsiteY9" fmla="*/ 1142171 h 1328871"/>
              <a:gd name="connsiteX10" fmla="*/ 125663 w 865870"/>
              <a:gd name="connsiteY10" fmla="*/ 526081 h 1328871"/>
              <a:gd name="connsiteX11" fmla="*/ 6961 w 865870"/>
              <a:gd name="connsiteY11" fmla="*/ 560584 h 1328871"/>
              <a:gd name="connsiteX0" fmla="*/ 6961 w 865870"/>
              <a:gd name="connsiteY0" fmla="*/ 560584 h 1328712"/>
              <a:gd name="connsiteX1" fmla="*/ 96872 w 865870"/>
              <a:gd name="connsiteY1" fmla="*/ 392065 h 1328712"/>
              <a:gd name="connsiteX2" fmla="*/ 77366 w 865870"/>
              <a:gd name="connsiteY2" fmla="*/ 112864 h 1328712"/>
              <a:gd name="connsiteX3" fmla="*/ 229757 w 865870"/>
              <a:gd name="connsiteY3" fmla="*/ 19060 h 1328712"/>
              <a:gd name="connsiteX4" fmla="*/ 566246 w 865870"/>
              <a:gd name="connsiteY4" fmla="*/ 15575 h 1328712"/>
              <a:gd name="connsiteX5" fmla="*/ 717366 w 865870"/>
              <a:gd name="connsiteY5" fmla="*/ 187554 h 1328712"/>
              <a:gd name="connsiteX6" fmla="*/ 860184 w 865870"/>
              <a:gd name="connsiteY6" fmla="*/ 980249 h 1328712"/>
              <a:gd name="connsiteX7" fmla="*/ 784134 w 865870"/>
              <a:gd name="connsiteY7" fmla="*/ 1264498 h 1328712"/>
              <a:gd name="connsiteX8" fmla="*/ 314963 w 865870"/>
              <a:gd name="connsiteY8" fmla="*/ 1321127 h 1328712"/>
              <a:gd name="connsiteX9" fmla="*/ 177736 w 865870"/>
              <a:gd name="connsiteY9" fmla="*/ 1144426 h 1328712"/>
              <a:gd name="connsiteX10" fmla="*/ 125663 w 865870"/>
              <a:gd name="connsiteY10" fmla="*/ 526081 h 1328712"/>
              <a:gd name="connsiteX11" fmla="*/ 6961 w 865870"/>
              <a:gd name="connsiteY11" fmla="*/ 560584 h 1328712"/>
              <a:gd name="connsiteX0" fmla="*/ 6961 w 864913"/>
              <a:gd name="connsiteY0" fmla="*/ 560584 h 1327274"/>
              <a:gd name="connsiteX1" fmla="*/ 96872 w 864913"/>
              <a:gd name="connsiteY1" fmla="*/ 392065 h 1327274"/>
              <a:gd name="connsiteX2" fmla="*/ 77366 w 864913"/>
              <a:gd name="connsiteY2" fmla="*/ 112864 h 1327274"/>
              <a:gd name="connsiteX3" fmla="*/ 229757 w 864913"/>
              <a:gd name="connsiteY3" fmla="*/ 19060 h 1327274"/>
              <a:gd name="connsiteX4" fmla="*/ 566246 w 864913"/>
              <a:gd name="connsiteY4" fmla="*/ 15575 h 1327274"/>
              <a:gd name="connsiteX5" fmla="*/ 717366 w 864913"/>
              <a:gd name="connsiteY5" fmla="*/ 187554 h 1327274"/>
              <a:gd name="connsiteX6" fmla="*/ 860184 w 864913"/>
              <a:gd name="connsiteY6" fmla="*/ 980249 h 1327274"/>
              <a:gd name="connsiteX7" fmla="*/ 784134 w 864913"/>
              <a:gd name="connsiteY7" fmla="*/ 1264498 h 1327274"/>
              <a:gd name="connsiteX8" fmla="*/ 351698 w 864913"/>
              <a:gd name="connsiteY8" fmla="*/ 1319456 h 1327274"/>
              <a:gd name="connsiteX9" fmla="*/ 177736 w 864913"/>
              <a:gd name="connsiteY9" fmla="*/ 1144426 h 1327274"/>
              <a:gd name="connsiteX10" fmla="*/ 125663 w 864913"/>
              <a:gd name="connsiteY10" fmla="*/ 526081 h 1327274"/>
              <a:gd name="connsiteX11" fmla="*/ 6961 w 864913"/>
              <a:gd name="connsiteY11" fmla="*/ 560584 h 1327274"/>
              <a:gd name="connsiteX0" fmla="*/ 6961 w 878410"/>
              <a:gd name="connsiteY0" fmla="*/ 560584 h 1325203"/>
              <a:gd name="connsiteX1" fmla="*/ 96872 w 878410"/>
              <a:gd name="connsiteY1" fmla="*/ 392065 h 1325203"/>
              <a:gd name="connsiteX2" fmla="*/ 77366 w 878410"/>
              <a:gd name="connsiteY2" fmla="*/ 112864 h 1325203"/>
              <a:gd name="connsiteX3" fmla="*/ 229757 w 878410"/>
              <a:gd name="connsiteY3" fmla="*/ 19060 h 1325203"/>
              <a:gd name="connsiteX4" fmla="*/ 566246 w 878410"/>
              <a:gd name="connsiteY4" fmla="*/ 15575 h 1325203"/>
              <a:gd name="connsiteX5" fmla="*/ 717366 w 878410"/>
              <a:gd name="connsiteY5" fmla="*/ 187554 h 1325203"/>
              <a:gd name="connsiteX6" fmla="*/ 860184 w 878410"/>
              <a:gd name="connsiteY6" fmla="*/ 980249 h 1325203"/>
              <a:gd name="connsiteX7" fmla="*/ 819942 w 878410"/>
              <a:gd name="connsiteY7" fmla="*/ 1254587 h 1325203"/>
              <a:gd name="connsiteX8" fmla="*/ 351698 w 878410"/>
              <a:gd name="connsiteY8" fmla="*/ 1319456 h 1325203"/>
              <a:gd name="connsiteX9" fmla="*/ 177736 w 878410"/>
              <a:gd name="connsiteY9" fmla="*/ 1144426 h 1325203"/>
              <a:gd name="connsiteX10" fmla="*/ 125663 w 878410"/>
              <a:gd name="connsiteY10" fmla="*/ 526081 h 1325203"/>
              <a:gd name="connsiteX11" fmla="*/ 6961 w 878410"/>
              <a:gd name="connsiteY11" fmla="*/ 560584 h 1325203"/>
              <a:gd name="connsiteX0" fmla="*/ 6961 w 879480"/>
              <a:gd name="connsiteY0" fmla="*/ 560584 h 1324478"/>
              <a:gd name="connsiteX1" fmla="*/ 96872 w 879480"/>
              <a:gd name="connsiteY1" fmla="*/ 392065 h 1324478"/>
              <a:gd name="connsiteX2" fmla="*/ 77366 w 879480"/>
              <a:gd name="connsiteY2" fmla="*/ 112864 h 1324478"/>
              <a:gd name="connsiteX3" fmla="*/ 229757 w 879480"/>
              <a:gd name="connsiteY3" fmla="*/ 19060 h 1324478"/>
              <a:gd name="connsiteX4" fmla="*/ 566246 w 879480"/>
              <a:gd name="connsiteY4" fmla="*/ 15575 h 1324478"/>
              <a:gd name="connsiteX5" fmla="*/ 717366 w 879480"/>
              <a:gd name="connsiteY5" fmla="*/ 187554 h 1324478"/>
              <a:gd name="connsiteX6" fmla="*/ 861931 w 879480"/>
              <a:gd name="connsiteY6" fmla="*/ 1026005 h 1324478"/>
              <a:gd name="connsiteX7" fmla="*/ 819942 w 879480"/>
              <a:gd name="connsiteY7" fmla="*/ 1254587 h 1324478"/>
              <a:gd name="connsiteX8" fmla="*/ 351698 w 879480"/>
              <a:gd name="connsiteY8" fmla="*/ 1319456 h 1324478"/>
              <a:gd name="connsiteX9" fmla="*/ 177736 w 879480"/>
              <a:gd name="connsiteY9" fmla="*/ 1144426 h 1324478"/>
              <a:gd name="connsiteX10" fmla="*/ 125663 w 879480"/>
              <a:gd name="connsiteY10" fmla="*/ 526081 h 1324478"/>
              <a:gd name="connsiteX11" fmla="*/ 6961 w 879480"/>
              <a:gd name="connsiteY11" fmla="*/ 560584 h 1324478"/>
              <a:gd name="connsiteX0" fmla="*/ 6961 w 864502"/>
              <a:gd name="connsiteY0" fmla="*/ 560584 h 1326578"/>
              <a:gd name="connsiteX1" fmla="*/ 96872 w 864502"/>
              <a:gd name="connsiteY1" fmla="*/ 392065 h 1326578"/>
              <a:gd name="connsiteX2" fmla="*/ 77366 w 864502"/>
              <a:gd name="connsiteY2" fmla="*/ 112864 h 1326578"/>
              <a:gd name="connsiteX3" fmla="*/ 229757 w 864502"/>
              <a:gd name="connsiteY3" fmla="*/ 19060 h 1326578"/>
              <a:gd name="connsiteX4" fmla="*/ 566246 w 864502"/>
              <a:gd name="connsiteY4" fmla="*/ 15575 h 1326578"/>
              <a:gd name="connsiteX5" fmla="*/ 717366 w 864502"/>
              <a:gd name="connsiteY5" fmla="*/ 187554 h 1326578"/>
              <a:gd name="connsiteX6" fmla="*/ 861931 w 864502"/>
              <a:gd name="connsiteY6" fmla="*/ 1026005 h 1326578"/>
              <a:gd name="connsiteX7" fmla="*/ 773212 w 864502"/>
              <a:gd name="connsiteY7" fmla="*/ 1266151 h 1326578"/>
              <a:gd name="connsiteX8" fmla="*/ 351698 w 864502"/>
              <a:gd name="connsiteY8" fmla="*/ 1319456 h 1326578"/>
              <a:gd name="connsiteX9" fmla="*/ 177736 w 864502"/>
              <a:gd name="connsiteY9" fmla="*/ 1144426 h 1326578"/>
              <a:gd name="connsiteX10" fmla="*/ 125663 w 864502"/>
              <a:gd name="connsiteY10" fmla="*/ 526081 h 1326578"/>
              <a:gd name="connsiteX11" fmla="*/ 6961 w 864502"/>
              <a:gd name="connsiteY11" fmla="*/ 560584 h 1326578"/>
              <a:gd name="connsiteX0" fmla="*/ 6961 w 864110"/>
              <a:gd name="connsiteY0" fmla="*/ 560584 h 1331877"/>
              <a:gd name="connsiteX1" fmla="*/ 96872 w 864110"/>
              <a:gd name="connsiteY1" fmla="*/ 392065 h 1331877"/>
              <a:gd name="connsiteX2" fmla="*/ 77366 w 864110"/>
              <a:gd name="connsiteY2" fmla="*/ 112864 h 1331877"/>
              <a:gd name="connsiteX3" fmla="*/ 229757 w 864110"/>
              <a:gd name="connsiteY3" fmla="*/ 19060 h 1331877"/>
              <a:gd name="connsiteX4" fmla="*/ 566246 w 864110"/>
              <a:gd name="connsiteY4" fmla="*/ 15575 h 1331877"/>
              <a:gd name="connsiteX5" fmla="*/ 717366 w 864110"/>
              <a:gd name="connsiteY5" fmla="*/ 187554 h 1331877"/>
              <a:gd name="connsiteX6" fmla="*/ 861931 w 864110"/>
              <a:gd name="connsiteY6" fmla="*/ 1026005 h 1331877"/>
              <a:gd name="connsiteX7" fmla="*/ 773212 w 864110"/>
              <a:gd name="connsiteY7" fmla="*/ 1266151 h 1331877"/>
              <a:gd name="connsiteX8" fmla="*/ 386884 w 864110"/>
              <a:gd name="connsiteY8" fmla="*/ 1325422 h 1331877"/>
              <a:gd name="connsiteX9" fmla="*/ 177736 w 864110"/>
              <a:gd name="connsiteY9" fmla="*/ 1144426 h 1331877"/>
              <a:gd name="connsiteX10" fmla="*/ 125663 w 864110"/>
              <a:gd name="connsiteY10" fmla="*/ 526081 h 1331877"/>
              <a:gd name="connsiteX11" fmla="*/ 6961 w 864110"/>
              <a:gd name="connsiteY11" fmla="*/ 560584 h 1331877"/>
              <a:gd name="connsiteX0" fmla="*/ 6961 w 864110"/>
              <a:gd name="connsiteY0" fmla="*/ 560584 h 1332354"/>
              <a:gd name="connsiteX1" fmla="*/ 96872 w 864110"/>
              <a:gd name="connsiteY1" fmla="*/ 392065 h 1332354"/>
              <a:gd name="connsiteX2" fmla="*/ 77366 w 864110"/>
              <a:gd name="connsiteY2" fmla="*/ 112864 h 1332354"/>
              <a:gd name="connsiteX3" fmla="*/ 229757 w 864110"/>
              <a:gd name="connsiteY3" fmla="*/ 19060 h 1332354"/>
              <a:gd name="connsiteX4" fmla="*/ 566246 w 864110"/>
              <a:gd name="connsiteY4" fmla="*/ 15575 h 1332354"/>
              <a:gd name="connsiteX5" fmla="*/ 717366 w 864110"/>
              <a:gd name="connsiteY5" fmla="*/ 187554 h 1332354"/>
              <a:gd name="connsiteX6" fmla="*/ 861931 w 864110"/>
              <a:gd name="connsiteY6" fmla="*/ 1026005 h 1332354"/>
              <a:gd name="connsiteX7" fmla="*/ 773212 w 864110"/>
              <a:gd name="connsiteY7" fmla="*/ 1266151 h 1332354"/>
              <a:gd name="connsiteX8" fmla="*/ 386884 w 864110"/>
              <a:gd name="connsiteY8" fmla="*/ 1325422 h 1332354"/>
              <a:gd name="connsiteX9" fmla="*/ 197485 w 864110"/>
              <a:gd name="connsiteY9" fmla="*/ 1137282 h 1332354"/>
              <a:gd name="connsiteX10" fmla="*/ 125663 w 864110"/>
              <a:gd name="connsiteY10" fmla="*/ 526081 h 1332354"/>
              <a:gd name="connsiteX11" fmla="*/ 6961 w 864110"/>
              <a:gd name="connsiteY11" fmla="*/ 560584 h 1332354"/>
              <a:gd name="connsiteX0" fmla="*/ 6961 w 864110"/>
              <a:gd name="connsiteY0" fmla="*/ 560674 h 1332444"/>
              <a:gd name="connsiteX1" fmla="*/ 96872 w 864110"/>
              <a:gd name="connsiteY1" fmla="*/ 392155 h 1332444"/>
              <a:gd name="connsiteX2" fmla="*/ 79552 w 864110"/>
              <a:gd name="connsiteY2" fmla="*/ 114810 h 1332444"/>
              <a:gd name="connsiteX3" fmla="*/ 229757 w 864110"/>
              <a:gd name="connsiteY3" fmla="*/ 19150 h 1332444"/>
              <a:gd name="connsiteX4" fmla="*/ 566246 w 864110"/>
              <a:gd name="connsiteY4" fmla="*/ 15665 h 1332444"/>
              <a:gd name="connsiteX5" fmla="*/ 717366 w 864110"/>
              <a:gd name="connsiteY5" fmla="*/ 187644 h 1332444"/>
              <a:gd name="connsiteX6" fmla="*/ 861931 w 864110"/>
              <a:gd name="connsiteY6" fmla="*/ 1026095 h 1332444"/>
              <a:gd name="connsiteX7" fmla="*/ 773212 w 864110"/>
              <a:gd name="connsiteY7" fmla="*/ 1266241 h 1332444"/>
              <a:gd name="connsiteX8" fmla="*/ 386884 w 864110"/>
              <a:gd name="connsiteY8" fmla="*/ 1325512 h 1332444"/>
              <a:gd name="connsiteX9" fmla="*/ 197485 w 864110"/>
              <a:gd name="connsiteY9" fmla="*/ 1137372 h 1332444"/>
              <a:gd name="connsiteX10" fmla="*/ 125663 w 864110"/>
              <a:gd name="connsiteY10" fmla="*/ 526171 h 1332444"/>
              <a:gd name="connsiteX11" fmla="*/ 6961 w 864110"/>
              <a:gd name="connsiteY11" fmla="*/ 560674 h 1332444"/>
              <a:gd name="connsiteX0" fmla="*/ 8576 w 843625"/>
              <a:gd name="connsiteY0" fmla="*/ 550409 h 1332444"/>
              <a:gd name="connsiteX1" fmla="*/ 76387 w 843625"/>
              <a:gd name="connsiteY1" fmla="*/ 392155 h 1332444"/>
              <a:gd name="connsiteX2" fmla="*/ 59067 w 843625"/>
              <a:gd name="connsiteY2" fmla="*/ 114810 h 1332444"/>
              <a:gd name="connsiteX3" fmla="*/ 209272 w 843625"/>
              <a:gd name="connsiteY3" fmla="*/ 19150 h 1332444"/>
              <a:gd name="connsiteX4" fmla="*/ 545761 w 843625"/>
              <a:gd name="connsiteY4" fmla="*/ 15665 h 1332444"/>
              <a:gd name="connsiteX5" fmla="*/ 696881 w 843625"/>
              <a:gd name="connsiteY5" fmla="*/ 187644 h 1332444"/>
              <a:gd name="connsiteX6" fmla="*/ 841446 w 843625"/>
              <a:gd name="connsiteY6" fmla="*/ 1026095 h 1332444"/>
              <a:gd name="connsiteX7" fmla="*/ 752727 w 843625"/>
              <a:gd name="connsiteY7" fmla="*/ 1266241 h 1332444"/>
              <a:gd name="connsiteX8" fmla="*/ 366399 w 843625"/>
              <a:gd name="connsiteY8" fmla="*/ 1325512 h 1332444"/>
              <a:gd name="connsiteX9" fmla="*/ 177000 w 843625"/>
              <a:gd name="connsiteY9" fmla="*/ 1137372 h 1332444"/>
              <a:gd name="connsiteX10" fmla="*/ 105178 w 843625"/>
              <a:gd name="connsiteY10" fmla="*/ 526171 h 1332444"/>
              <a:gd name="connsiteX11" fmla="*/ 8576 w 843625"/>
              <a:gd name="connsiteY11" fmla="*/ 550409 h 1332444"/>
              <a:gd name="connsiteX0" fmla="*/ 8576 w 843625"/>
              <a:gd name="connsiteY0" fmla="*/ 550409 h 1332444"/>
              <a:gd name="connsiteX1" fmla="*/ 76387 w 843625"/>
              <a:gd name="connsiteY1" fmla="*/ 392155 h 1332444"/>
              <a:gd name="connsiteX2" fmla="*/ 59067 w 843625"/>
              <a:gd name="connsiteY2" fmla="*/ 114810 h 1332444"/>
              <a:gd name="connsiteX3" fmla="*/ 209272 w 843625"/>
              <a:gd name="connsiteY3" fmla="*/ 19150 h 1332444"/>
              <a:gd name="connsiteX4" fmla="*/ 545761 w 843625"/>
              <a:gd name="connsiteY4" fmla="*/ 15665 h 1332444"/>
              <a:gd name="connsiteX5" fmla="*/ 696881 w 843625"/>
              <a:gd name="connsiteY5" fmla="*/ 187644 h 1332444"/>
              <a:gd name="connsiteX6" fmla="*/ 841446 w 843625"/>
              <a:gd name="connsiteY6" fmla="*/ 1026095 h 1332444"/>
              <a:gd name="connsiteX7" fmla="*/ 752727 w 843625"/>
              <a:gd name="connsiteY7" fmla="*/ 1266241 h 1332444"/>
              <a:gd name="connsiteX8" fmla="*/ 366399 w 843625"/>
              <a:gd name="connsiteY8" fmla="*/ 1325512 h 1332444"/>
              <a:gd name="connsiteX9" fmla="*/ 177000 w 843625"/>
              <a:gd name="connsiteY9" fmla="*/ 1137372 h 1332444"/>
              <a:gd name="connsiteX10" fmla="*/ 105178 w 843625"/>
              <a:gd name="connsiteY10" fmla="*/ 526171 h 1332444"/>
              <a:gd name="connsiteX11" fmla="*/ 8576 w 843625"/>
              <a:gd name="connsiteY11" fmla="*/ 550409 h 1332444"/>
              <a:gd name="connsiteX0" fmla="*/ 8576 w 843625"/>
              <a:gd name="connsiteY0" fmla="*/ 550409 h 1332528"/>
              <a:gd name="connsiteX1" fmla="*/ 76387 w 843625"/>
              <a:gd name="connsiteY1" fmla="*/ 392155 h 1332528"/>
              <a:gd name="connsiteX2" fmla="*/ 59067 w 843625"/>
              <a:gd name="connsiteY2" fmla="*/ 114810 h 1332528"/>
              <a:gd name="connsiteX3" fmla="*/ 209272 w 843625"/>
              <a:gd name="connsiteY3" fmla="*/ 19150 h 1332528"/>
              <a:gd name="connsiteX4" fmla="*/ 545761 w 843625"/>
              <a:gd name="connsiteY4" fmla="*/ 15665 h 1332528"/>
              <a:gd name="connsiteX5" fmla="*/ 696881 w 843625"/>
              <a:gd name="connsiteY5" fmla="*/ 187644 h 1332528"/>
              <a:gd name="connsiteX6" fmla="*/ 841446 w 843625"/>
              <a:gd name="connsiteY6" fmla="*/ 1026095 h 1332528"/>
              <a:gd name="connsiteX7" fmla="*/ 752727 w 843625"/>
              <a:gd name="connsiteY7" fmla="*/ 1266241 h 1332528"/>
              <a:gd name="connsiteX8" fmla="*/ 366399 w 843625"/>
              <a:gd name="connsiteY8" fmla="*/ 1325512 h 1332528"/>
              <a:gd name="connsiteX9" fmla="*/ 184643 w 843625"/>
              <a:gd name="connsiteY9" fmla="*/ 1136120 h 1332528"/>
              <a:gd name="connsiteX10" fmla="*/ 105178 w 843625"/>
              <a:gd name="connsiteY10" fmla="*/ 526171 h 1332528"/>
              <a:gd name="connsiteX11" fmla="*/ 8576 w 843625"/>
              <a:gd name="connsiteY11" fmla="*/ 550409 h 1332528"/>
              <a:gd name="connsiteX0" fmla="*/ 8576 w 843404"/>
              <a:gd name="connsiteY0" fmla="*/ 550409 h 1327013"/>
              <a:gd name="connsiteX1" fmla="*/ 76387 w 843404"/>
              <a:gd name="connsiteY1" fmla="*/ 392155 h 1327013"/>
              <a:gd name="connsiteX2" fmla="*/ 59067 w 843404"/>
              <a:gd name="connsiteY2" fmla="*/ 114810 h 1327013"/>
              <a:gd name="connsiteX3" fmla="*/ 209272 w 843404"/>
              <a:gd name="connsiteY3" fmla="*/ 19150 h 1327013"/>
              <a:gd name="connsiteX4" fmla="*/ 545761 w 843404"/>
              <a:gd name="connsiteY4" fmla="*/ 15665 h 1327013"/>
              <a:gd name="connsiteX5" fmla="*/ 696881 w 843404"/>
              <a:gd name="connsiteY5" fmla="*/ 187644 h 1327013"/>
              <a:gd name="connsiteX6" fmla="*/ 841446 w 843404"/>
              <a:gd name="connsiteY6" fmla="*/ 1026095 h 1327013"/>
              <a:gd name="connsiteX7" fmla="*/ 752727 w 843404"/>
              <a:gd name="connsiteY7" fmla="*/ 1266241 h 1327013"/>
              <a:gd name="connsiteX8" fmla="*/ 390961 w 843404"/>
              <a:gd name="connsiteY8" fmla="*/ 1319274 h 1327013"/>
              <a:gd name="connsiteX9" fmla="*/ 184643 w 843404"/>
              <a:gd name="connsiteY9" fmla="*/ 1136120 h 1327013"/>
              <a:gd name="connsiteX10" fmla="*/ 105178 w 843404"/>
              <a:gd name="connsiteY10" fmla="*/ 526171 h 1327013"/>
              <a:gd name="connsiteX11" fmla="*/ 8576 w 843404"/>
              <a:gd name="connsiteY11" fmla="*/ 550409 h 1327013"/>
              <a:gd name="connsiteX0" fmla="*/ 8576 w 843404"/>
              <a:gd name="connsiteY0" fmla="*/ 567995 h 1344599"/>
              <a:gd name="connsiteX1" fmla="*/ 76387 w 843404"/>
              <a:gd name="connsiteY1" fmla="*/ 409741 h 1344599"/>
              <a:gd name="connsiteX2" fmla="*/ 59067 w 843404"/>
              <a:gd name="connsiteY2" fmla="*/ 132396 h 1344599"/>
              <a:gd name="connsiteX3" fmla="*/ 262200 w 843404"/>
              <a:gd name="connsiteY3" fmla="*/ 8133 h 1344599"/>
              <a:gd name="connsiteX4" fmla="*/ 545761 w 843404"/>
              <a:gd name="connsiteY4" fmla="*/ 33251 h 1344599"/>
              <a:gd name="connsiteX5" fmla="*/ 696881 w 843404"/>
              <a:gd name="connsiteY5" fmla="*/ 205230 h 1344599"/>
              <a:gd name="connsiteX6" fmla="*/ 841446 w 843404"/>
              <a:gd name="connsiteY6" fmla="*/ 1043681 h 1344599"/>
              <a:gd name="connsiteX7" fmla="*/ 752727 w 843404"/>
              <a:gd name="connsiteY7" fmla="*/ 1283827 h 1344599"/>
              <a:gd name="connsiteX8" fmla="*/ 390961 w 843404"/>
              <a:gd name="connsiteY8" fmla="*/ 1336860 h 1344599"/>
              <a:gd name="connsiteX9" fmla="*/ 184643 w 843404"/>
              <a:gd name="connsiteY9" fmla="*/ 1153706 h 1344599"/>
              <a:gd name="connsiteX10" fmla="*/ 105178 w 843404"/>
              <a:gd name="connsiteY10" fmla="*/ 543757 h 1344599"/>
              <a:gd name="connsiteX11" fmla="*/ 8576 w 843404"/>
              <a:gd name="connsiteY11" fmla="*/ 567995 h 1344599"/>
              <a:gd name="connsiteX0" fmla="*/ 8576 w 843404"/>
              <a:gd name="connsiteY0" fmla="*/ 567509 h 1344113"/>
              <a:gd name="connsiteX1" fmla="*/ 76387 w 843404"/>
              <a:gd name="connsiteY1" fmla="*/ 409255 h 1344113"/>
              <a:gd name="connsiteX2" fmla="*/ 99190 w 843404"/>
              <a:gd name="connsiteY2" fmla="*/ 125338 h 1344113"/>
              <a:gd name="connsiteX3" fmla="*/ 262200 w 843404"/>
              <a:gd name="connsiteY3" fmla="*/ 7647 h 1344113"/>
              <a:gd name="connsiteX4" fmla="*/ 545761 w 843404"/>
              <a:gd name="connsiteY4" fmla="*/ 32765 h 1344113"/>
              <a:gd name="connsiteX5" fmla="*/ 696881 w 843404"/>
              <a:gd name="connsiteY5" fmla="*/ 204744 h 1344113"/>
              <a:gd name="connsiteX6" fmla="*/ 841446 w 843404"/>
              <a:gd name="connsiteY6" fmla="*/ 1043195 h 1344113"/>
              <a:gd name="connsiteX7" fmla="*/ 752727 w 843404"/>
              <a:gd name="connsiteY7" fmla="*/ 1283341 h 1344113"/>
              <a:gd name="connsiteX8" fmla="*/ 390961 w 843404"/>
              <a:gd name="connsiteY8" fmla="*/ 1336374 h 1344113"/>
              <a:gd name="connsiteX9" fmla="*/ 184643 w 843404"/>
              <a:gd name="connsiteY9" fmla="*/ 1153220 h 1344113"/>
              <a:gd name="connsiteX10" fmla="*/ 105178 w 843404"/>
              <a:gd name="connsiteY10" fmla="*/ 543271 h 1344113"/>
              <a:gd name="connsiteX11" fmla="*/ 8576 w 843404"/>
              <a:gd name="connsiteY11" fmla="*/ 567509 h 1344113"/>
              <a:gd name="connsiteX0" fmla="*/ 8576 w 843404"/>
              <a:gd name="connsiteY0" fmla="*/ 566478 h 1343082"/>
              <a:gd name="connsiteX1" fmla="*/ 76387 w 843404"/>
              <a:gd name="connsiteY1" fmla="*/ 408224 h 1343082"/>
              <a:gd name="connsiteX2" fmla="*/ 99190 w 843404"/>
              <a:gd name="connsiteY2" fmla="*/ 124307 h 1343082"/>
              <a:gd name="connsiteX3" fmla="*/ 262200 w 843404"/>
              <a:gd name="connsiteY3" fmla="*/ 6616 h 1343082"/>
              <a:gd name="connsiteX4" fmla="*/ 579343 w 843404"/>
              <a:gd name="connsiteY4" fmla="*/ 35092 h 1343082"/>
              <a:gd name="connsiteX5" fmla="*/ 696881 w 843404"/>
              <a:gd name="connsiteY5" fmla="*/ 203713 h 1343082"/>
              <a:gd name="connsiteX6" fmla="*/ 841446 w 843404"/>
              <a:gd name="connsiteY6" fmla="*/ 1042164 h 1343082"/>
              <a:gd name="connsiteX7" fmla="*/ 752727 w 843404"/>
              <a:gd name="connsiteY7" fmla="*/ 1282310 h 1343082"/>
              <a:gd name="connsiteX8" fmla="*/ 390961 w 843404"/>
              <a:gd name="connsiteY8" fmla="*/ 1335343 h 1343082"/>
              <a:gd name="connsiteX9" fmla="*/ 184643 w 843404"/>
              <a:gd name="connsiteY9" fmla="*/ 1152189 h 1343082"/>
              <a:gd name="connsiteX10" fmla="*/ 105178 w 843404"/>
              <a:gd name="connsiteY10" fmla="*/ 542240 h 1343082"/>
              <a:gd name="connsiteX11" fmla="*/ 8576 w 843404"/>
              <a:gd name="connsiteY11" fmla="*/ 566478 h 1343082"/>
              <a:gd name="connsiteX0" fmla="*/ 8576 w 843404"/>
              <a:gd name="connsiteY0" fmla="*/ 580816 h 1357420"/>
              <a:gd name="connsiteX1" fmla="*/ 76387 w 843404"/>
              <a:gd name="connsiteY1" fmla="*/ 422562 h 1357420"/>
              <a:gd name="connsiteX2" fmla="*/ 99190 w 843404"/>
              <a:gd name="connsiteY2" fmla="*/ 138645 h 1357420"/>
              <a:gd name="connsiteX3" fmla="*/ 308863 w 843404"/>
              <a:gd name="connsiteY3" fmla="*/ 4451 h 1357420"/>
              <a:gd name="connsiteX4" fmla="*/ 579343 w 843404"/>
              <a:gd name="connsiteY4" fmla="*/ 49430 h 1357420"/>
              <a:gd name="connsiteX5" fmla="*/ 696881 w 843404"/>
              <a:gd name="connsiteY5" fmla="*/ 218051 h 1357420"/>
              <a:gd name="connsiteX6" fmla="*/ 841446 w 843404"/>
              <a:gd name="connsiteY6" fmla="*/ 1056502 h 1357420"/>
              <a:gd name="connsiteX7" fmla="*/ 752727 w 843404"/>
              <a:gd name="connsiteY7" fmla="*/ 1296648 h 1357420"/>
              <a:gd name="connsiteX8" fmla="*/ 390961 w 843404"/>
              <a:gd name="connsiteY8" fmla="*/ 1349681 h 1357420"/>
              <a:gd name="connsiteX9" fmla="*/ 184643 w 843404"/>
              <a:gd name="connsiteY9" fmla="*/ 1166527 h 1357420"/>
              <a:gd name="connsiteX10" fmla="*/ 105178 w 843404"/>
              <a:gd name="connsiteY10" fmla="*/ 556578 h 1357420"/>
              <a:gd name="connsiteX11" fmla="*/ 8576 w 843404"/>
              <a:gd name="connsiteY11" fmla="*/ 580816 h 1357420"/>
              <a:gd name="connsiteX0" fmla="*/ 8576 w 842535"/>
              <a:gd name="connsiteY0" fmla="*/ 580879 h 1357483"/>
              <a:gd name="connsiteX1" fmla="*/ 76387 w 842535"/>
              <a:gd name="connsiteY1" fmla="*/ 422625 h 1357483"/>
              <a:gd name="connsiteX2" fmla="*/ 99190 w 842535"/>
              <a:gd name="connsiteY2" fmla="*/ 138708 h 1357483"/>
              <a:gd name="connsiteX3" fmla="*/ 308863 w 842535"/>
              <a:gd name="connsiteY3" fmla="*/ 4514 h 1357483"/>
              <a:gd name="connsiteX4" fmla="*/ 579343 w 842535"/>
              <a:gd name="connsiteY4" fmla="*/ 49493 h 1357483"/>
              <a:gd name="connsiteX5" fmla="*/ 714903 w 842535"/>
              <a:gd name="connsiteY5" fmla="*/ 221806 h 1357483"/>
              <a:gd name="connsiteX6" fmla="*/ 841446 w 842535"/>
              <a:gd name="connsiteY6" fmla="*/ 1056565 h 1357483"/>
              <a:gd name="connsiteX7" fmla="*/ 752727 w 842535"/>
              <a:gd name="connsiteY7" fmla="*/ 1296711 h 1357483"/>
              <a:gd name="connsiteX8" fmla="*/ 390961 w 842535"/>
              <a:gd name="connsiteY8" fmla="*/ 1349744 h 1357483"/>
              <a:gd name="connsiteX9" fmla="*/ 184643 w 842535"/>
              <a:gd name="connsiteY9" fmla="*/ 1166590 h 1357483"/>
              <a:gd name="connsiteX10" fmla="*/ 105178 w 842535"/>
              <a:gd name="connsiteY10" fmla="*/ 556641 h 1357483"/>
              <a:gd name="connsiteX11" fmla="*/ 8576 w 842535"/>
              <a:gd name="connsiteY11" fmla="*/ 580879 h 1357483"/>
              <a:gd name="connsiteX0" fmla="*/ 8576 w 842535"/>
              <a:gd name="connsiteY0" fmla="*/ 577971 h 1354575"/>
              <a:gd name="connsiteX1" fmla="*/ 76387 w 842535"/>
              <a:gd name="connsiteY1" fmla="*/ 419717 h 1354575"/>
              <a:gd name="connsiteX2" fmla="*/ 99190 w 842535"/>
              <a:gd name="connsiteY2" fmla="*/ 135800 h 1354575"/>
              <a:gd name="connsiteX3" fmla="*/ 308863 w 842535"/>
              <a:gd name="connsiteY3" fmla="*/ 1606 h 1354575"/>
              <a:gd name="connsiteX4" fmla="*/ 714903 w 842535"/>
              <a:gd name="connsiteY4" fmla="*/ 218898 h 1354575"/>
              <a:gd name="connsiteX5" fmla="*/ 841446 w 842535"/>
              <a:gd name="connsiteY5" fmla="*/ 1053657 h 1354575"/>
              <a:gd name="connsiteX6" fmla="*/ 752727 w 842535"/>
              <a:gd name="connsiteY6" fmla="*/ 1293803 h 1354575"/>
              <a:gd name="connsiteX7" fmla="*/ 390961 w 842535"/>
              <a:gd name="connsiteY7" fmla="*/ 1346836 h 1354575"/>
              <a:gd name="connsiteX8" fmla="*/ 184643 w 842535"/>
              <a:gd name="connsiteY8" fmla="*/ 1163682 h 1354575"/>
              <a:gd name="connsiteX9" fmla="*/ 105178 w 842535"/>
              <a:gd name="connsiteY9" fmla="*/ 553733 h 1354575"/>
              <a:gd name="connsiteX10" fmla="*/ 8576 w 842535"/>
              <a:gd name="connsiteY10" fmla="*/ 577971 h 1354575"/>
              <a:gd name="connsiteX0" fmla="*/ 8576 w 841897"/>
              <a:gd name="connsiteY0" fmla="*/ 576547 h 1353151"/>
              <a:gd name="connsiteX1" fmla="*/ 76387 w 841897"/>
              <a:gd name="connsiteY1" fmla="*/ 418293 h 1353151"/>
              <a:gd name="connsiteX2" fmla="*/ 99190 w 841897"/>
              <a:gd name="connsiteY2" fmla="*/ 134376 h 1353151"/>
              <a:gd name="connsiteX3" fmla="*/ 308863 w 841897"/>
              <a:gd name="connsiteY3" fmla="*/ 182 h 1353151"/>
              <a:gd name="connsiteX4" fmla="*/ 730941 w 841897"/>
              <a:gd name="connsiteY4" fmla="*/ 159475 h 1353151"/>
              <a:gd name="connsiteX5" fmla="*/ 841446 w 841897"/>
              <a:gd name="connsiteY5" fmla="*/ 1052233 h 1353151"/>
              <a:gd name="connsiteX6" fmla="*/ 752727 w 841897"/>
              <a:gd name="connsiteY6" fmla="*/ 1292379 h 1353151"/>
              <a:gd name="connsiteX7" fmla="*/ 390961 w 841897"/>
              <a:gd name="connsiteY7" fmla="*/ 1345412 h 1353151"/>
              <a:gd name="connsiteX8" fmla="*/ 184643 w 841897"/>
              <a:gd name="connsiteY8" fmla="*/ 1162258 h 1353151"/>
              <a:gd name="connsiteX9" fmla="*/ 105178 w 841897"/>
              <a:gd name="connsiteY9" fmla="*/ 552309 h 1353151"/>
              <a:gd name="connsiteX10" fmla="*/ 8576 w 841897"/>
              <a:gd name="connsiteY10" fmla="*/ 576547 h 1353151"/>
              <a:gd name="connsiteX0" fmla="*/ 8576 w 852902"/>
              <a:gd name="connsiteY0" fmla="*/ 576547 h 1354413"/>
              <a:gd name="connsiteX1" fmla="*/ 76387 w 852902"/>
              <a:gd name="connsiteY1" fmla="*/ 418293 h 1354413"/>
              <a:gd name="connsiteX2" fmla="*/ 99190 w 852902"/>
              <a:gd name="connsiteY2" fmla="*/ 134376 h 1354413"/>
              <a:gd name="connsiteX3" fmla="*/ 308863 w 852902"/>
              <a:gd name="connsiteY3" fmla="*/ 182 h 1354413"/>
              <a:gd name="connsiteX4" fmla="*/ 730941 w 852902"/>
              <a:gd name="connsiteY4" fmla="*/ 159475 h 1354413"/>
              <a:gd name="connsiteX5" fmla="*/ 852579 w 852902"/>
              <a:gd name="connsiteY5" fmla="*/ 1001682 h 1354413"/>
              <a:gd name="connsiteX6" fmla="*/ 752727 w 852902"/>
              <a:gd name="connsiteY6" fmla="*/ 1292379 h 1354413"/>
              <a:gd name="connsiteX7" fmla="*/ 390961 w 852902"/>
              <a:gd name="connsiteY7" fmla="*/ 1345412 h 1354413"/>
              <a:gd name="connsiteX8" fmla="*/ 184643 w 852902"/>
              <a:gd name="connsiteY8" fmla="*/ 1162258 h 1354413"/>
              <a:gd name="connsiteX9" fmla="*/ 105178 w 852902"/>
              <a:gd name="connsiteY9" fmla="*/ 552309 h 1354413"/>
              <a:gd name="connsiteX10" fmla="*/ 8576 w 852902"/>
              <a:gd name="connsiteY10" fmla="*/ 576547 h 1354413"/>
              <a:gd name="connsiteX0" fmla="*/ 9753 w 842440"/>
              <a:gd name="connsiteY0" fmla="*/ 568913 h 1354413"/>
              <a:gd name="connsiteX1" fmla="*/ 65925 w 842440"/>
              <a:gd name="connsiteY1" fmla="*/ 418293 h 1354413"/>
              <a:gd name="connsiteX2" fmla="*/ 88728 w 842440"/>
              <a:gd name="connsiteY2" fmla="*/ 134376 h 1354413"/>
              <a:gd name="connsiteX3" fmla="*/ 298401 w 842440"/>
              <a:gd name="connsiteY3" fmla="*/ 182 h 1354413"/>
              <a:gd name="connsiteX4" fmla="*/ 720479 w 842440"/>
              <a:gd name="connsiteY4" fmla="*/ 159475 h 1354413"/>
              <a:gd name="connsiteX5" fmla="*/ 842117 w 842440"/>
              <a:gd name="connsiteY5" fmla="*/ 1001682 h 1354413"/>
              <a:gd name="connsiteX6" fmla="*/ 742265 w 842440"/>
              <a:gd name="connsiteY6" fmla="*/ 1292379 h 1354413"/>
              <a:gd name="connsiteX7" fmla="*/ 380499 w 842440"/>
              <a:gd name="connsiteY7" fmla="*/ 1345412 h 1354413"/>
              <a:gd name="connsiteX8" fmla="*/ 174181 w 842440"/>
              <a:gd name="connsiteY8" fmla="*/ 1162258 h 1354413"/>
              <a:gd name="connsiteX9" fmla="*/ 94716 w 842440"/>
              <a:gd name="connsiteY9" fmla="*/ 552309 h 1354413"/>
              <a:gd name="connsiteX10" fmla="*/ 9753 w 842440"/>
              <a:gd name="connsiteY10" fmla="*/ 568913 h 1354413"/>
              <a:gd name="connsiteX0" fmla="*/ 9475 w 842162"/>
              <a:gd name="connsiteY0" fmla="*/ 568921 h 1354421"/>
              <a:gd name="connsiteX1" fmla="*/ 68141 w 842162"/>
              <a:gd name="connsiteY1" fmla="*/ 437939 h 1354421"/>
              <a:gd name="connsiteX2" fmla="*/ 88450 w 842162"/>
              <a:gd name="connsiteY2" fmla="*/ 134384 h 1354421"/>
              <a:gd name="connsiteX3" fmla="*/ 298123 w 842162"/>
              <a:gd name="connsiteY3" fmla="*/ 190 h 1354421"/>
              <a:gd name="connsiteX4" fmla="*/ 720201 w 842162"/>
              <a:gd name="connsiteY4" fmla="*/ 159483 h 1354421"/>
              <a:gd name="connsiteX5" fmla="*/ 841839 w 842162"/>
              <a:gd name="connsiteY5" fmla="*/ 1001690 h 1354421"/>
              <a:gd name="connsiteX6" fmla="*/ 741987 w 842162"/>
              <a:gd name="connsiteY6" fmla="*/ 1292387 h 1354421"/>
              <a:gd name="connsiteX7" fmla="*/ 380221 w 842162"/>
              <a:gd name="connsiteY7" fmla="*/ 1345420 h 1354421"/>
              <a:gd name="connsiteX8" fmla="*/ 173903 w 842162"/>
              <a:gd name="connsiteY8" fmla="*/ 1162266 h 1354421"/>
              <a:gd name="connsiteX9" fmla="*/ 94438 w 842162"/>
              <a:gd name="connsiteY9" fmla="*/ 552317 h 1354421"/>
              <a:gd name="connsiteX10" fmla="*/ 9475 w 842162"/>
              <a:gd name="connsiteY10" fmla="*/ 568921 h 1354421"/>
              <a:gd name="connsiteX0" fmla="*/ 9475 w 842162"/>
              <a:gd name="connsiteY0" fmla="*/ 568732 h 1354232"/>
              <a:gd name="connsiteX1" fmla="*/ 68141 w 842162"/>
              <a:gd name="connsiteY1" fmla="*/ 437750 h 1354232"/>
              <a:gd name="connsiteX2" fmla="*/ 86360 w 842162"/>
              <a:gd name="connsiteY2" fmla="*/ 157448 h 1354232"/>
              <a:gd name="connsiteX3" fmla="*/ 298123 w 842162"/>
              <a:gd name="connsiteY3" fmla="*/ 1 h 1354232"/>
              <a:gd name="connsiteX4" fmla="*/ 720201 w 842162"/>
              <a:gd name="connsiteY4" fmla="*/ 159294 h 1354232"/>
              <a:gd name="connsiteX5" fmla="*/ 841839 w 842162"/>
              <a:gd name="connsiteY5" fmla="*/ 1001501 h 1354232"/>
              <a:gd name="connsiteX6" fmla="*/ 741987 w 842162"/>
              <a:gd name="connsiteY6" fmla="*/ 1292198 h 1354232"/>
              <a:gd name="connsiteX7" fmla="*/ 380221 w 842162"/>
              <a:gd name="connsiteY7" fmla="*/ 1345231 h 1354232"/>
              <a:gd name="connsiteX8" fmla="*/ 173903 w 842162"/>
              <a:gd name="connsiteY8" fmla="*/ 1162077 h 1354232"/>
              <a:gd name="connsiteX9" fmla="*/ 94438 w 842162"/>
              <a:gd name="connsiteY9" fmla="*/ 552128 h 1354232"/>
              <a:gd name="connsiteX10" fmla="*/ 9475 w 842162"/>
              <a:gd name="connsiteY10" fmla="*/ 568732 h 1354232"/>
              <a:gd name="connsiteX0" fmla="*/ 9475 w 842162"/>
              <a:gd name="connsiteY0" fmla="*/ 553089 h 1338589"/>
              <a:gd name="connsiteX1" fmla="*/ 68141 w 842162"/>
              <a:gd name="connsiteY1" fmla="*/ 422107 h 1338589"/>
              <a:gd name="connsiteX2" fmla="*/ 86360 w 842162"/>
              <a:gd name="connsiteY2" fmla="*/ 141805 h 1338589"/>
              <a:gd name="connsiteX3" fmla="*/ 302731 w 842162"/>
              <a:gd name="connsiteY3" fmla="*/ 786 h 1338589"/>
              <a:gd name="connsiteX4" fmla="*/ 720201 w 842162"/>
              <a:gd name="connsiteY4" fmla="*/ 143651 h 1338589"/>
              <a:gd name="connsiteX5" fmla="*/ 841839 w 842162"/>
              <a:gd name="connsiteY5" fmla="*/ 985858 h 1338589"/>
              <a:gd name="connsiteX6" fmla="*/ 741987 w 842162"/>
              <a:gd name="connsiteY6" fmla="*/ 1276555 h 1338589"/>
              <a:gd name="connsiteX7" fmla="*/ 380221 w 842162"/>
              <a:gd name="connsiteY7" fmla="*/ 1329588 h 1338589"/>
              <a:gd name="connsiteX8" fmla="*/ 173903 w 842162"/>
              <a:gd name="connsiteY8" fmla="*/ 1146434 h 1338589"/>
              <a:gd name="connsiteX9" fmla="*/ 94438 w 842162"/>
              <a:gd name="connsiteY9" fmla="*/ 536485 h 1338589"/>
              <a:gd name="connsiteX10" fmla="*/ 9475 w 842162"/>
              <a:gd name="connsiteY10" fmla="*/ 553089 h 1338589"/>
              <a:gd name="connsiteX0" fmla="*/ 9475 w 842162"/>
              <a:gd name="connsiteY0" fmla="*/ 556656 h 1342156"/>
              <a:gd name="connsiteX1" fmla="*/ 68141 w 842162"/>
              <a:gd name="connsiteY1" fmla="*/ 425674 h 1342156"/>
              <a:gd name="connsiteX2" fmla="*/ 86360 w 842162"/>
              <a:gd name="connsiteY2" fmla="*/ 145372 h 1342156"/>
              <a:gd name="connsiteX3" fmla="*/ 302731 w 842162"/>
              <a:gd name="connsiteY3" fmla="*/ 4353 h 1342156"/>
              <a:gd name="connsiteX4" fmla="*/ 720201 w 842162"/>
              <a:gd name="connsiteY4" fmla="*/ 147218 h 1342156"/>
              <a:gd name="connsiteX5" fmla="*/ 841839 w 842162"/>
              <a:gd name="connsiteY5" fmla="*/ 989425 h 1342156"/>
              <a:gd name="connsiteX6" fmla="*/ 741987 w 842162"/>
              <a:gd name="connsiteY6" fmla="*/ 1280122 h 1342156"/>
              <a:gd name="connsiteX7" fmla="*/ 380221 w 842162"/>
              <a:gd name="connsiteY7" fmla="*/ 1333155 h 1342156"/>
              <a:gd name="connsiteX8" fmla="*/ 173903 w 842162"/>
              <a:gd name="connsiteY8" fmla="*/ 1150001 h 1342156"/>
              <a:gd name="connsiteX9" fmla="*/ 94438 w 842162"/>
              <a:gd name="connsiteY9" fmla="*/ 540052 h 1342156"/>
              <a:gd name="connsiteX10" fmla="*/ 9475 w 842162"/>
              <a:gd name="connsiteY10" fmla="*/ 556656 h 1342156"/>
              <a:gd name="connsiteX0" fmla="*/ 9475 w 842162"/>
              <a:gd name="connsiteY0" fmla="*/ 553349 h 1338849"/>
              <a:gd name="connsiteX1" fmla="*/ 68141 w 842162"/>
              <a:gd name="connsiteY1" fmla="*/ 422367 h 1338849"/>
              <a:gd name="connsiteX2" fmla="*/ 96954 w 842162"/>
              <a:gd name="connsiteY2" fmla="*/ 146058 h 1338849"/>
              <a:gd name="connsiteX3" fmla="*/ 302731 w 842162"/>
              <a:gd name="connsiteY3" fmla="*/ 1046 h 1338849"/>
              <a:gd name="connsiteX4" fmla="*/ 720201 w 842162"/>
              <a:gd name="connsiteY4" fmla="*/ 143911 h 1338849"/>
              <a:gd name="connsiteX5" fmla="*/ 841839 w 842162"/>
              <a:gd name="connsiteY5" fmla="*/ 986118 h 1338849"/>
              <a:gd name="connsiteX6" fmla="*/ 741987 w 842162"/>
              <a:gd name="connsiteY6" fmla="*/ 1276815 h 1338849"/>
              <a:gd name="connsiteX7" fmla="*/ 380221 w 842162"/>
              <a:gd name="connsiteY7" fmla="*/ 1329848 h 1338849"/>
              <a:gd name="connsiteX8" fmla="*/ 173903 w 842162"/>
              <a:gd name="connsiteY8" fmla="*/ 1146694 h 1338849"/>
              <a:gd name="connsiteX9" fmla="*/ 94438 w 842162"/>
              <a:gd name="connsiteY9" fmla="*/ 536745 h 1338849"/>
              <a:gd name="connsiteX10" fmla="*/ 9475 w 842162"/>
              <a:gd name="connsiteY10" fmla="*/ 553349 h 1338849"/>
              <a:gd name="connsiteX0" fmla="*/ 9475 w 842162"/>
              <a:gd name="connsiteY0" fmla="*/ 553349 h 1338908"/>
              <a:gd name="connsiteX1" fmla="*/ 68141 w 842162"/>
              <a:gd name="connsiteY1" fmla="*/ 422367 h 1338908"/>
              <a:gd name="connsiteX2" fmla="*/ 96954 w 842162"/>
              <a:gd name="connsiteY2" fmla="*/ 146058 h 1338908"/>
              <a:gd name="connsiteX3" fmla="*/ 302731 w 842162"/>
              <a:gd name="connsiteY3" fmla="*/ 1046 h 1338908"/>
              <a:gd name="connsiteX4" fmla="*/ 720201 w 842162"/>
              <a:gd name="connsiteY4" fmla="*/ 143911 h 1338908"/>
              <a:gd name="connsiteX5" fmla="*/ 841839 w 842162"/>
              <a:gd name="connsiteY5" fmla="*/ 986118 h 1338908"/>
              <a:gd name="connsiteX6" fmla="*/ 741987 w 842162"/>
              <a:gd name="connsiteY6" fmla="*/ 1276815 h 1338908"/>
              <a:gd name="connsiteX7" fmla="*/ 380221 w 842162"/>
              <a:gd name="connsiteY7" fmla="*/ 1329848 h 1338908"/>
              <a:gd name="connsiteX8" fmla="*/ 178844 w 842162"/>
              <a:gd name="connsiteY8" fmla="*/ 1145885 h 1338908"/>
              <a:gd name="connsiteX9" fmla="*/ 94438 w 842162"/>
              <a:gd name="connsiteY9" fmla="*/ 536745 h 1338908"/>
              <a:gd name="connsiteX10" fmla="*/ 9475 w 842162"/>
              <a:gd name="connsiteY10" fmla="*/ 553349 h 1338908"/>
              <a:gd name="connsiteX0" fmla="*/ 9475 w 842162"/>
              <a:gd name="connsiteY0" fmla="*/ 553349 h 1338908"/>
              <a:gd name="connsiteX1" fmla="*/ 68141 w 842162"/>
              <a:gd name="connsiteY1" fmla="*/ 422367 h 1338908"/>
              <a:gd name="connsiteX2" fmla="*/ 96954 w 842162"/>
              <a:gd name="connsiteY2" fmla="*/ 146058 h 1338908"/>
              <a:gd name="connsiteX3" fmla="*/ 302731 w 842162"/>
              <a:gd name="connsiteY3" fmla="*/ 1046 h 1338908"/>
              <a:gd name="connsiteX4" fmla="*/ 720201 w 842162"/>
              <a:gd name="connsiteY4" fmla="*/ 143911 h 1338908"/>
              <a:gd name="connsiteX5" fmla="*/ 841839 w 842162"/>
              <a:gd name="connsiteY5" fmla="*/ 986118 h 1338908"/>
              <a:gd name="connsiteX6" fmla="*/ 741987 w 842162"/>
              <a:gd name="connsiteY6" fmla="*/ 1276815 h 1338908"/>
              <a:gd name="connsiteX7" fmla="*/ 380221 w 842162"/>
              <a:gd name="connsiteY7" fmla="*/ 1329848 h 1338908"/>
              <a:gd name="connsiteX8" fmla="*/ 178844 w 842162"/>
              <a:gd name="connsiteY8" fmla="*/ 1145885 h 1338908"/>
              <a:gd name="connsiteX9" fmla="*/ 94438 w 842162"/>
              <a:gd name="connsiteY9" fmla="*/ 536745 h 1338908"/>
              <a:gd name="connsiteX10" fmla="*/ 9475 w 842162"/>
              <a:gd name="connsiteY10" fmla="*/ 553349 h 1338908"/>
              <a:gd name="connsiteX0" fmla="*/ 9475 w 842162"/>
              <a:gd name="connsiteY0" fmla="*/ 553349 h 1342900"/>
              <a:gd name="connsiteX1" fmla="*/ 68141 w 842162"/>
              <a:gd name="connsiteY1" fmla="*/ 422367 h 1342900"/>
              <a:gd name="connsiteX2" fmla="*/ 96954 w 842162"/>
              <a:gd name="connsiteY2" fmla="*/ 146058 h 1342900"/>
              <a:gd name="connsiteX3" fmla="*/ 302731 w 842162"/>
              <a:gd name="connsiteY3" fmla="*/ 1046 h 1342900"/>
              <a:gd name="connsiteX4" fmla="*/ 720201 w 842162"/>
              <a:gd name="connsiteY4" fmla="*/ 143911 h 1342900"/>
              <a:gd name="connsiteX5" fmla="*/ 841839 w 842162"/>
              <a:gd name="connsiteY5" fmla="*/ 986118 h 1342900"/>
              <a:gd name="connsiteX6" fmla="*/ 741987 w 842162"/>
              <a:gd name="connsiteY6" fmla="*/ 1276815 h 1342900"/>
              <a:gd name="connsiteX7" fmla="*/ 380221 w 842162"/>
              <a:gd name="connsiteY7" fmla="*/ 1329848 h 1342900"/>
              <a:gd name="connsiteX8" fmla="*/ 164306 w 842162"/>
              <a:gd name="connsiteY8" fmla="*/ 1090990 h 1342900"/>
              <a:gd name="connsiteX9" fmla="*/ 94438 w 842162"/>
              <a:gd name="connsiteY9" fmla="*/ 536745 h 1342900"/>
              <a:gd name="connsiteX10" fmla="*/ 9475 w 842162"/>
              <a:gd name="connsiteY10" fmla="*/ 553349 h 1342900"/>
              <a:gd name="connsiteX0" fmla="*/ 9475 w 842162"/>
              <a:gd name="connsiteY0" fmla="*/ 553349 h 1341177"/>
              <a:gd name="connsiteX1" fmla="*/ 68141 w 842162"/>
              <a:gd name="connsiteY1" fmla="*/ 422367 h 1341177"/>
              <a:gd name="connsiteX2" fmla="*/ 96954 w 842162"/>
              <a:gd name="connsiteY2" fmla="*/ 146058 h 1341177"/>
              <a:gd name="connsiteX3" fmla="*/ 302731 w 842162"/>
              <a:gd name="connsiteY3" fmla="*/ 1046 h 1341177"/>
              <a:gd name="connsiteX4" fmla="*/ 720201 w 842162"/>
              <a:gd name="connsiteY4" fmla="*/ 143911 h 1341177"/>
              <a:gd name="connsiteX5" fmla="*/ 841839 w 842162"/>
              <a:gd name="connsiteY5" fmla="*/ 986118 h 1341177"/>
              <a:gd name="connsiteX6" fmla="*/ 741987 w 842162"/>
              <a:gd name="connsiteY6" fmla="*/ 1276815 h 1341177"/>
              <a:gd name="connsiteX7" fmla="*/ 380221 w 842162"/>
              <a:gd name="connsiteY7" fmla="*/ 1329848 h 1341177"/>
              <a:gd name="connsiteX8" fmla="*/ 177395 w 842162"/>
              <a:gd name="connsiteY8" fmla="*/ 1114621 h 1341177"/>
              <a:gd name="connsiteX9" fmla="*/ 94438 w 842162"/>
              <a:gd name="connsiteY9" fmla="*/ 536745 h 1341177"/>
              <a:gd name="connsiteX10" fmla="*/ 9475 w 842162"/>
              <a:gd name="connsiteY10" fmla="*/ 553349 h 1341177"/>
              <a:gd name="connsiteX0" fmla="*/ 9475 w 842162"/>
              <a:gd name="connsiteY0" fmla="*/ 553349 h 1341177"/>
              <a:gd name="connsiteX1" fmla="*/ 68141 w 842162"/>
              <a:gd name="connsiteY1" fmla="*/ 422367 h 1341177"/>
              <a:gd name="connsiteX2" fmla="*/ 96954 w 842162"/>
              <a:gd name="connsiteY2" fmla="*/ 146058 h 1341177"/>
              <a:gd name="connsiteX3" fmla="*/ 302731 w 842162"/>
              <a:gd name="connsiteY3" fmla="*/ 1046 h 1341177"/>
              <a:gd name="connsiteX4" fmla="*/ 720201 w 842162"/>
              <a:gd name="connsiteY4" fmla="*/ 143911 h 1341177"/>
              <a:gd name="connsiteX5" fmla="*/ 841839 w 842162"/>
              <a:gd name="connsiteY5" fmla="*/ 986118 h 1341177"/>
              <a:gd name="connsiteX6" fmla="*/ 741987 w 842162"/>
              <a:gd name="connsiteY6" fmla="*/ 1276815 h 1341177"/>
              <a:gd name="connsiteX7" fmla="*/ 380221 w 842162"/>
              <a:gd name="connsiteY7" fmla="*/ 1329848 h 1341177"/>
              <a:gd name="connsiteX8" fmla="*/ 177395 w 842162"/>
              <a:gd name="connsiteY8" fmla="*/ 1114621 h 1341177"/>
              <a:gd name="connsiteX9" fmla="*/ 94438 w 842162"/>
              <a:gd name="connsiteY9" fmla="*/ 536745 h 1341177"/>
              <a:gd name="connsiteX10" fmla="*/ 9475 w 842162"/>
              <a:gd name="connsiteY10" fmla="*/ 553349 h 1341177"/>
              <a:gd name="connsiteX0" fmla="*/ 9475 w 838228"/>
              <a:gd name="connsiteY0" fmla="*/ 552686 h 1342067"/>
              <a:gd name="connsiteX1" fmla="*/ 68141 w 838228"/>
              <a:gd name="connsiteY1" fmla="*/ 421704 h 1342067"/>
              <a:gd name="connsiteX2" fmla="*/ 96954 w 838228"/>
              <a:gd name="connsiteY2" fmla="*/ 145395 h 1342067"/>
              <a:gd name="connsiteX3" fmla="*/ 302731 w 838228"/>
              <a:gd name="connsiteY3" fmla="*/ 383 h 1342067"/>
              <a:gd name="connsiteX4" fmla="*/ 720201 w 838228"/>
              <a:gd name="connsiteY4" fmla="*/ 143248 h 1342067"/>
              <a:gd name="connsiteX5" fmla="*/ 837868 w 838228"/>
              <a:gd name="connsiteY5" fmla="*/ 935854 h 1342067"/>
              <a:gd name="connsiteX6" fmla="*/ 741987 w 838228"/>
              <a:gd name="connsiteY6" fmla="*/ 1276152 h 1342067"/>
              <a:gd name="connsiteX7" fmla="*/ 380221 w 838228"/>
              <a:gd name="connsiteY7" fmla="*/ 1329185 h 1342067"/>
              <a:gd name="connsiteX8" fmla="*/ 177395 w 838228"/>
              <a:gd name="connsiteY8" fmla="*/ 1113958 h 1342067"/>
              <a:gd name="connsiteX9" fmla="*/ 94438 w 838228"/>
              <a:gd name="connsiteY9" fmla="*/ 536082 h 1342067"/>
              <a:gd name="connsiteX10" fmla="*/ 9475 w 838228"/>
              <a:gd name="connsiteY10" fmla="*/ 552686 h 1342067"/>
              <a:gd name="connsiteX0" fmla="*/ 9475 w 838000"/>
              <a:gd name="connsiteY0" fmla="*/ 552686 h 1336588"/>
              <a:gd name="connsiteX1" fmla="*/ 68141 w 838000"/>
              <a:gd name="connsiteY1" fmla="*/ 421704 h 1336588"/>
              <a:gd name="connsiteX2" fmla="*/ 96954 w 838000"/>
              <a:gd name="connsiteY2" fmla="*/ 145395 h 1336588"/>
              <a:gd name="connsiteX3" fmla="*/ 302731 w 838000"/>
              <a:gd name="connsiteY3" fmla="*/ 383 h 1336588"/>
              <a:gd name="connsiteX4" fmla="*/ 720201 w 838000"/>
              <a:gd name="connsiteY4" fmla="*/ 143248 h 1336588"/>
              <a:gd name="connsiteX5" fmla="*/ 837868 w 838000"/>
              <a:gd name="connsiteY5" fmla="*/ 935854 h 1336588"/>
              <a:gd name="connsiteX6" fmla="*/ 734462 w 838000"/>
              <a:gd name="connsiteY6" fmla="*/ 1253581 h 1336588"/>
              <a:gd name="connsiteX7" fmla="*/ 380221 w 838000"/>
              <a:gd name="connsiteY7" fmla="*/ 1329185 h 1336588"/>
              <a:gd name="connsiteX8" fmla="*/ 177395 w 838000"/>
              <a:gd name="connsiteY8" fmla="*/ 1113958 h 1336588"/>
              <a:gd name="connsiteX9" fmla="*/ 94438 w 838000"/>
              <a:gd name="connsiteY9" fmla="*/ 536082 h 1336588"/>
              <a:gd name="connsiteX10" fmla="*/ 9475 w 838000"/>
              <a:gd name="connsiteY10" fmla="*/ 552686 h 1336588"/>
              <a:gd name="connsiteX0" fmla="*/ 9475 w 837882"/>
              <a:gd name="connsiteY0" fmla="*/ 552686 h 1336871"/>
              <a:gd name="connsiteX1" fmla="*/ 68141 w 837882"/>
              <a:gd name="connsiteY1" fmla="*/ 421704 h 1336871"/>
              <a:gd name="connsiteX2" fmla="*/ 96954 w 837882"/>
              <a:gd name="connsiteY2" fmla="*/ 145395 h 1336871"/>
              <a:gd name="connsiteX3" fmla="*/ 302731 w 837882"/>
              <a:gd name="connsiteY3" fmla="*/ 383 h 1336871"/>
              <a:gd name="connsiteX4" fmla="*/ 720201 w 837882"/>
              <a:gd name="connsiteY4" fmla="*/ 143248 h 1336871"/>
              <a:gd name="connsiteX5" fmla="*/ 837868 w 837882"/>
              <a:gd name="connsiteY5" fmla="*/ 935854 h 1336871"/>
              <a:gd name="connsiteX6" fmla="*/ 725336 w 837882"/>
              <a:gd name="connsiteY6" fmla="*/ 1255076 h 1336871"/>
              <a:gd name="connsiteX7" fmla="*/ 380221 w 837882"/>
              <a:gd name="connsiteY7" fmla="*/ 1329185 h 1336871"/>
              <a:gd name="connsiteX8" fmla="*/ 177395 w 837882"/>
              <a:gd name="connsiteY8" fmla="*/ 1113958 h 1336871"/>
              <a:gd name="connsiteX9" fmla="*/ 94438 w 837882"/>
              <a:gd name="connsiteY9" fmla="*/ 536082 h 1336871"/>
              <a:gd name="connsiteX10" fmla="*/ 9475 w 837882"/>
              <a:gd name="connsiteY10" fmla="*/ 552686 h 1336871"/>
              <a:gd name="connsiteX0" fmla="*/ 9475 w 839240"/>
              <a:gd name="connsiteY0" fmla="*/ 552686 h 1331193"/>
              <a:gd name="connsiteX1" fmla="*/ 68141 w 839240"/>
              <a:gd name="connsiteY1" fmla="*/ 421704 h 1331193"/>
              <a:gd name="connsiteX2" fmla="*/ 96954 w 839240"/>
              <a:gd name="connsiteY2" fmla="*/ 145395 h 1331193"/>
              <a:gd name="connsiteX3" fmla="*/ 302731 w 839240"/>
              <a:gd name="connsiteY3" fmla="*/ 383 h 1331193"/>
              <a:gd name="connsiteX4" fmla="*/ 720201 w 839240"/>
              <a:gd name="connsiteY4" fmla="*/ 143248 h 1331193"/>
              <a:gd name="connsiteX5" fmla="*/ 837868 w 839240"/>
              <a:gd name="connsiteY5" fmla="*/ 935854 h 1331193"/>
              <a:gd name="connsiteX6" fmla="*/ 756246 w 839240"/>
              <a:gd name="connsiteY6" fmla="*/ 1205051 h 1331193"/>
              <a:gd name="connsiteX7" fmla="*/ 380221 w 839240"/>
              <a:gd name="connsiteY7" fmla="*/ 1329185 h 1331193"/>
              <a:gd name="connsiteX8" fmla="*/ 177395 w 839240"/>
              <a:gd name="connsiteY8" fmla="*/ 1113958 h 1331193"/>
              <a:gd name="connsiteX9" fmla="*/ 94438 w 839240"/>
              <a:gd name="connsiteY9" fmla="*/ 536082 h 1331193"/>
              <a:gd name="connsiteX10" fmla="*/ 9475 w 839240"/>
              <a:gd name="connsiteY10" fmla="*/ 552686 h 1331193"/>
              <a:gd name="connsiteX0" fmla="*/ 9475 w 838447"/>
              <a:gd name="connsiteY0" fmla="*/ 552686 h 1332254"/>
              <a:gd name="connsiteX1" fmla="*/ 68141 w 838447"/>
              <a:gd name="connsiteY1" fmla="*/ 421704 h 1332254"/>
              <a:gd name="connsiteX2" fmla="*/ 96954 w 838447"/>
              <a:gd name="connsiteY2" fmla="*/ 145395 h 1332254"/>
              <a:gd name="connsiteX3" fmla="*/ 302731 w 838447"/>
              <a:gd name="connsiteY3" fmla="*/ 383 h 1332254"/>
              <a:gd name="connsiteX4" fmla="*/ 720201 w 838447"/>
              <a:gd name="connsiteY4" fmla="*/ 143248 h 1332254"/>
              <a:gd name="connsiteX5" fmla="*/ 837868 w 838447"/>
              <a:gd name="connsiteY5" fmla="*/ 935854 h 1332254"/>
              <a:gd name="connsiteX6" fmla="*/ 746484 w 838447"/>
              <a:gd name="connsiteY6" fmla="*/ 1219874 h 1332254"/>
              <a:gd name="connsiteX7" fmla="*/ 380221 w 838447"/>
              <a:gd name="connsiteY7" fmla="*/ 1329185 h 1332254"/>
              <a:gd name="connsiteX8" fmla="*/ 177395 w 838447"/>
              <a:gd name="connsiteY8" fmla="*/ 1113958 h 1332254"/>
              <a:gd name="connsiteX9" fmla="*/ 94438 w 838447"/>
              <a:gd name="connsiteY9" fmla="*/ 536082 h 1332254"/>
              <a:gd name="connsiteX10" fmla="*/ 9475 w 838447"/>
              <a:gd name="connsiteY10" fmla="*/ 552686 h 1332254"/>
              <a:gd name="connsiteX0" fmla="*/ 9475 w 838410"/>
              <a:gd name="connsiteY0" fmla="*/ 552686 h 1331841"/>
              <a:gd name="connsiteX1" fmla="*/ 68141 w 838410"/>
              <a:gd name="connsiteY1" fmla="*/ 421704 h 1331841"/>
              <a:gd name="connsiteX2" fmla="*/ 96954 w 838410"/>
              <a:gd name="connsiteY2" fmla="*/ 145395 h 1331841"/>
              <a:gd name="connsiteX3" fmla="*/ 302731 w 838410"/>
              <a:gd name="connsiteY3" fmla="*/ 383 h 1331841"/>
              <a:gd name="connsiteX4" fmla="*/ 720201 w 838410"/>
              <a:gd name="connsiteY4" fmla="*/ 143248 h 1331841"/>
              <a:gd name="connsiteX5" fmla="*/ 837868 w 838410"/>
              <a:gd name="connsiteY5" fmla="*/ 935854 h 1331841"/>
              <a:gd name="connsiteX6" fmla="*/ 745826 w 838410"/>
              <a:gd name="connsiteY6" fmla="*/ 1214692 h 1331841"/>
              <a:gd name="connsiteX7" fmla="*/ 380221 w 838410"/>
              <a:gd name="connsiteY7" fmla="*/ 1329185 h 1331841"/>
              <a:gd name="connsiteX8" fmla="*/ 177395 w 838410"/>
              <a:gd name="connsiteY8" fmla="*/ 1113958 h 1331841"/>
              <a:gd name="connsiteX9" fmla="*/ 94438 w 838410"/>
              <a:gd name="connsiteY9" fmla="*/ 536082 h 1331841"/>
              <a:gd name="connsiteX10" fmla="*/ 9475 w 838410"/>
              <a:gd name="connsiteY10" fmla="*/ 552686 h 1331841"/>
              <a:gd name="connsiteX0" fmla="*/ 9475 w 838410"/>
              <a:gd name="connsiteY0" fmla="*/ 552359 h 1331514"/>
              <a:gd name="connsiteX1" fmla="*/ 68141 w 838410"/>
              <a:gd name="connsiteY1" fmla="*/ 421377 h 1331514"/>
              <a:gd name="connsiteX2" fmla="*/ 113639 w 838410"/>
              <a:gd name="connsiteY2" fmla="*/ 138724 h 1331514"/>
              <a:gd name="connsiteX3" fmla="*/ 302731 w 838410"/>
              <a:gd name="connsiteY3" fmla="*/ 56 h 1331514"/>
              <a:gd name="connsiteX4" fmla="*/ 720201 w 838410"/>
              <a:gd name="connsiteY4" fmla="*/ 142921 h 1331514"/>
              <a:gd name="connsiteX5" fmla="*/ 837868 w 838410"/>
              <a:gd name="connsiteY5" fmla="*/ 935527 h 1331514"/>
              <a:gd name="connsiteX6" fmla="*/ 745826 w 838410"/>
              <a:gd name="connsiteY6" fmla="*/ 1214365 h 1331514"/>
              <a:gd name="connsiteX7" fmla="*/ 380221 w 838410"/>
              <a:gd name="connsiteY7" fmla="*/ 1328858 h 1331514"/>
              <a:gd name="connsiteX8" fmla="*/ 177395 w 838410"/>
              <a:gd name="connsiteY8" fmla="*/ 1113631 h 1331514"/>
              <a:gd name="connsiteX9" fmla="*/ 94438 w 838410"/>
              <a:gd name="connsiteY9" fmla="*/ 535755 h 1331514"/>
              <a:gd name="connsiteX10" fmla="*/ 9475 w 838410"/>
              <a:gd name="connsiteY10" fmla="*/ 552359 h 1331514"/>
              <a:gd name="connsiteX0" fmla="*/ 9475 w 838410"/>
              <a:gd name="connsiteY0" fmla="*/ 555370 h 1334525"/>
              <a:gd name="connsiteX1" fmla="*/ 68141 w 838410"/>
              <a:gd name="connsiteY1" fmla="*/ 424388 h 1334525"/>
              <a:gd name="connsiteX2" fmla="*/ 113639 w 838410"/>
              <a:gd name="connsiteY2" fmla="*/ 141735 h 1334525"/>
              <a:gd name="connsiteX3" fmla="*/ 321423 w 838410"/>
              <a:gd name="connsiteY3" fmla="*/ 5 h 1334525"/>
              <a:gd name="connsiteX4" fmla="*/ 720201 w 838410"/>
              <a:gd name="connsiteY4" fmla="*/ 145932 h 1334525"/>
              <a:gd name="connsiteX5" fmla="*/ 837868 w 838410"/>
              <a:gd name="connsiteY5" fmla="*/ 938538 h 1334525"/>
              <a:gd name="connsiteX6" fmla="*/ 745826 w 838410"/>
              <a:gd name="connsiteY6" fmla="*/ 1217376 h 1334525"/>
              <a:gd name="connsiteX7" fmla="*/ 380221 w 838410"/>
              <a:gd name="connsiteY7" fmla="*/ 1331869 h 1334525"/>
              <a:gd name="connsiteX8" fmla="*/ 177395 w 838410"/>
              <a:gd name="connsiteY8" fmla="*/ 1116642 h 1334525"/>
              <a:gd name="connsiteX9" fmla="*/ 94438 w 838410"/>
              <a:gd name="connsiteY9" fmla="*/ 538766 h 1334525"/>
              <a:gd name="connsiteX10" fmla="*/ 9475 w 838410"/>
              <a:gd name="connsiteY10" fmla="*/ 555370 h 1334525"/>
              <a:gd name="connsiteX0" fmla="*/ 9475 w 838410"/>
              <a:gd name="connsiteY0" fmla="*/ 555454 h 1334609"/>
              <a:gd name="connsiteX1" fmla="*/ 68141 w 838410"/>
              <a:gd name="connsiteY1" fmla="*/ 424472 h 1334609"/>
              <a:gd name="connsiteX2" fmla="*/ 113639 w 838410"/>
              <a:gd name="connsiteY2" fmla="*/ 141819 h 1334609"/>
              <a:gd name="connsiteX3" fmla="*/ 321423 w 838410"/>
              <a:gd name="connsiteY3" fmla="*/ 89 h 1334609"/>
              <a:gd name="connsiteX4" fmla="*/ 720201 w 838410"/>
              <a:gd name="connsiteY4" fmla="*/ 146016 h 1334609"/>
              <a:gd name="connsiteX5" fmla="*/ 837868 w 838410"/>
              <a:gd name="connsiteY5" fmla="*/ 938622 h 1334609"/>
              <a:gd name="connsiteX6" fmla="*/ 745826 w 838410"/>
              <a:gd name="connsiteY6" fmla="*/ 1217460 h 1334609"/>
              <a:gd name="connsiteX7" fmla="*/ 380221 w 838410"/>
              <a:gd name="connsiteY7" fmla="*/ 1331953 h 1334609"/>
              <a:gd name="connsiteX8" fmla="*/ 177395 w 838410"/>
              <a:gd name="connsiteY8" fmla="*/ 1116726 h 1334609"/>
              <a:gd name="connsiteX9" fmla="*/ 94438 w 838410"/>
              <a:gd name="connsiteY9" fmla="*/ 538850 h 1334609"/>
              <a:gd name="connsiteX10" fmla="*/ 9475 w 838410"/>
              <a:gd name="connsiteY10" fmla="*/ 555454 h 1334609"/>
              <a:gd name="connsiteX0" fmla="*/ 8720 w 837655"/>
              <a:gd name="connsiteY0" fmla="*/ 555454 h 1334609"/>
              <a:gd name="connsiteX1" fmla="*/ 74950 w 837655"/>
              <a:gd name="connsiteY1" fmla="*/ 421428 h 1334609"/>
              <a:gd name="connsiteX2" fmla="*/ 112884 w 837655"/>
              <a:gd name="connsiteY2" fmla="*/ 141819 h 1334609"/>
              <a:gd name="connsiteX3" fmla="*/ 320668 w 837655"/>
              <a:gd name="connsiteY3" fmla="*/ 89 h 1334609"/>
              <a:gd name="connsiteX4" fmla="*/ 719446 w 837655"/>
              <a:gd name="connsiteY4" fmla="*/ 146016 h 1334609"/>
              <a:gd name="connsiteX5" fmla="*/ 837113 w 837655"/>
              <a:gd name="connsiteY5" fmla="*/ 938622 h 1334609"/>
              <a:gd name="connsiteX6" fmla="*/ 745071 w 837655"/>
              <a:gd name="connsiteY6" fmla="*/ 1217460 h 1334609"/>
              <a:gd name="connsiteX7" fmla="*/ 379466 w 837655"/>
              <a:gd name="connsiteY7" fmla="*/ 1331953 h 1334609"/>
              <a:gd name="connsiteX8" fmla="*/ 176640 w 837655"/>
              <a:gd name="connsiteY8" fmla="*/ 1116726 h 1334609"/>
              <a:gd name="connsiteX9" fmla="*/ 93683 w 837655"/>
              <a:gd name="connsiteY9" fmla="*/ 538850 h 1334609"/>
              <a:gd name="connsiteX10" fmla="*/ 8720 w 837655"/>
              <a:gd name="connsiteY10" fmla="*/ 555454 h 1334609"/>
              <a:gd name="connsiteX0" fmla="*/ 8720 w 837655"/>
              <a:gd name="connsiteY0" fmla="*/ 555454 h 1334609"/>
              <a:gd name="connsiteX1" fmla="*/ 74950 w 837655"/>
              <a:gd name="connsiteY1" fmla="*/ 421428 h 1334609"/>
              <a:gd name="connsiteX2" fmla="*/ 112884 w 837655"/>
              <a:gd name="connsiteY2" fmla="*/ 141819 h 1334609"/>
              <a:gd name="connsiteX3" fmla="*/ 320668 w 837655"/>
              <a:gd name="connsiteY3" fmla="*/ 89 h 1334609"/>
              <a:gd name="connsiteX4" fmla="*/ 719446 w 837655"/>
              <a:gd name="connsiteY4" fmla="*/ 146016 h 1334609"/>
              <a:gd name="connsiteX5" fmla="*/ 837113 w 837655"/>
              <a:gd name="connsiteY5" fmla="*/ 938622 h 1334609"/>
              <a:gd name="connsiteX6" fmla="*/ 745071 w 837655"/>
              <a:gd name="connsiteY6" fmla="*/ 1217460 h 1334609"/>
              <a:gd name="connsiteX7" fmla="*/ 379466 w 837655"/>
              <a:gd name="connsiteY7" fmla="*/ 1331953 h 1334609"/>
              <a:gd name="connsiteX8" fmla="*/ 176640 w 837655"/>
              <a:gd name="connsiteY8" fmla="*/ 1116726 h 1334609"/>
              <a:gd name="connsiteX9" fmla="*/ 93683 w 837655"/>
              <a:gd name="connsiteY9" fmla="*/ 538850 h 1334609"/>
              <a:gd name="connsiteX10" fmla="*/ 8720 w 837655"/>
              <a:gd name="connsiteY10" fmla="*/ 555454 h 1334609"/>
              <a:gd name="connsiteX0" fmla="*/ 8720 w 837655"/>
              <a:gd name="connsiteY0" fmla="*/ 555461 h 1334616"/>
              <a:gd name="connsiteX1" fmla="*/ 74950 w 837655"/>
              <a:gd name="connsiteY1" fmla="*/ 421435 h 1334616"/>
              <a:gd name="connsiteX2" fmla="*/ 112884 w 837655"/>
              <a:gd name="connsiteY2" fmla="*/ 141826 h 1334616"/>
              <a:gd name="connsiteX3" fmla="*/ 320668 w 837655"/>
              <a:gd name="connsiteY3" fmla="*/ 96 h 1334616"/>
              <a:gd name="connsiteX4" fmla="*/ 719446 w 837655"/>
              <a:gd name="connsiteY4" fmla="*/ 146023 h 1334616"/>
              <a:gd name="connsiteX5" fmla="*/ 837113 w 837655"/>
              <a:gd name="connsiteY5" fmla="*/ 938629 h 1334616"/>
              <a:gd name="connsiteX6" fmla="*/ 745071 w 837655"/>
              <a:gd name="connsiteY6" fmla="*/ 1217467 h 1334616"/>
              <a:gd name="connsiteX7" fmla="*/ 379466 w 837655"/>
              <a:gd name="connsiteY7" fmla="*/ 1331960 h 1334616"/>
              <a:gd name="connsiteX8" fmla="*/ 176640 w 837655"/>
              <a:gd name="connsiteY8" fmla="*/ 1116733 h 1334616"/>
              <a:gd name="connsiteX9" fmla="*/ 93683 w 837655"/>
              <a:gd name="connsiteY9" fmla="*/ 538857 h 1334616"/>
              <a:gd name="connsiteX10" fmla="*/ 8720 w 837655"/>
              <a:gd name="connsiteY10" fmla="*/ 555461 h 1334616"/>
              <a:gd name="connsiteX0" fmla="*/ 8720 w 837655"/>
              <a:gd name="connsiteY0" fmla="*/ 555385 h 1334540"/>
              <a:gd name="connsiteX1" fmla="*/ 74950 w 837655"/>
              <a:gd name="connsiteY1" fmla="*/ 421359 h 1334540"/>
              <a:gd name="connsiteX2" fmla="*/ 123563 w 837655"/>
              <a:gd name="connsiteY2" fmla="*/ 138195 h 1334540"/>
              <a:gd name="connsiteX3" fmla="*/ 320668 w 837655"/>
              <a:gd name="connsiteY3" fmla="*/ 20 h 1334540"/>
              <a:gd name="connsiteX4" fmla="*/ 719446 w 837655"/>
              <a:gd name="connsiteY4" fmla="*/ 145947 h 1334540"/>
              <a:gd name="connsiteX5" fmla="*/ 837113 w 837655"/>
              <a:gd name="connsiteY5" fmla="*/ 938553 h 1334540"/>
              <a:gd name="connsiteX6" fmla="*/ 745071 w 837655"/>
              <a:gd name="connsiteY6" fmla="*/ 1217391 h 1334540"/>
              <a:gd name="connsiteX7" fmla="*/ 379466 w 837655"/>
              <a:gd name="connsiteY7" fmla="*/ 1331884 h 1334540"/>
              <a:gd name="connsiteX8" fmla="*/ 176640 w 837655"/>
              <a:gd name="connsiteY8" fmla="*/ 1116657 h 1334540"/>
              <a:gd name="connsiteX9" fmla="*/ 93683 w 837655"/>
              <a:gd name="connsiteY9" fmla="*/ 538781 h 1334540"/>
              <a:gd name="connsiteX10" fmla="*/ 8720 w 837655"/>
              <a:gd name="connsiteY10" fmla="*/ 555385 h 1334540"/>
              <a:gd name="connsiteX0" fmla="*/ 8179 w 837114"/>
              <a:gd name="connsiteY0" fmla="*/ 555383 h 1334538"/>
              <a:gd name="connsiteX1" fmla="*/ 80640 w 837114"/>
              <a:gd name="connsiteY1" fmla="*/ 420336 h 1334538"/>
              <a:gd name="connsiteX2" fmla="*/ 123022 w 837114"/>
              <a:gd name="connsiteY2" fmla="*/ 138193 h 1334538"/>
              <a:gd name="connsiteX3" fmla="*/ 320127 w 837114"/>
              <a:gd name="connsiteY3" fmla="*/ 18 h 1334538"/>
              <a:gd name="connsiteX4" fmla="*/ 718905 w 837114"/>
              <a:gd name="connsiteY4" fmla="*/ 145945 h 1334538"/>
              <a:gd name="connsiteX5" fmla="*/ 836572 w 837114"/>
              <a:gd name="connsiteY5" fmla="*/ 938551 h 1334538"/>
              <a:gd name="connsiteX6" fmla="*/ 744530 w 837114"/>
              <a:gd name="connsiteY6" fmla="*/ 1217389 h 1334538"/>
              <a:gd name="connsiteX7" fmla="*/ 378925 w 837114"/>
              <a:gd name="connsiteY7" fmla="*/ 1331882 h 1334538"/>
              <a:gd name="connsiteX8" fmla="*/ 176099 w 837114"/>
              <a:gd name="connsiteY8" fmla="*/ 1116655 h 1334538"/>
              <a:gd name="connsiteX9" fmla="*/ 93142 w 837114"/>
              <a:gd name="connsiteY9" fmla="*/ 538779 h 1334538"/>
              <a:gd name="connsiteX10" fmla="*/ 8179 w 837114"/>
              <a:gd name="connsiteY10" fmla="*/ 555383 h 1334538"/>
              <a:gd name="connsiteX0" fmla="*/ 9690 w 838625"/>
              <a:gd name="connsiteY0" fmla="*/ 555383 h 1334538"/>
              <a:gd name="connsiteX1" fmla="*/ 82151 w 838625"/>
              <a:gd name="connsiteY1" fmla="*/ 420336 h 1334538"/>
              <a:gd name="connsiteX2" fmla="*/ 124533 w 838625"/>
              <a:gd name="connsiteY2" fmla="*/ 138193 h 1334538"/>
              <a:gd name="connsiteX3" fmla="*/ 321638 w 838625"/>
              <a:gd name="connsiteY3" fmla="*/ 18 h 1334538"/>
              <a:gd name="connsiteX4" fmla="*/ 720416 w 838625"/>
              <a:gd name="connsiteY4" fmla="*/ 145945 h 1334538"/>
              <a:gd name="connsiteX5" fmla="*/ 838083 w 838625"/>
              <a:gd name="connsiteY5" fmla="*/ 938551 h 1334538"/>
              <a:gd name="connsiteX6" fmla="*/ 746041 w 838625"/>
              <a:gd name="connsiteY6" fmla="*/ 1217389 h 1334538"/>
              <a:gd name="connsiteX7" fmla="*/ 380436 w 838625"/>
              <a:gd name="connsiteY7" fmla="*/ 1331882 h 1334538"/>
              <a:gd name="connsiteX8" fmla="*/ 177610 w 838625"/>
              <a:gd name="connsiteY8" fmla="*/ 1116655 h 1334538"/>
              <a:gd name="connsiteX9" fmla="*/ 94653 w 838625"/>
              <a:gd name="connsiteY9" fmla="*/ 538779 h 1334538"/>
              <a:gd name="connsiteX10" fmla="*/ 9690 w 838625"/>
              <a:gd name="connsiteY10" fmla="*/ 555383 h 1334538"/>
              <a:gd name="connsiteX0" fmla="*/ 9690 w 838625"/>
              <a:gd name="connsiteY0" fmla="*/ 561266 h 1340421"/>
              <a:gd name="connsiteX1" fmla="*/ 82151 w 838625"/>
              <a:gd name="connsiteY1" fmla="*/ 426219 h 1340421"/>
              <a:gd name="connsiteX2" fmla="*/ 124533 w 838625"/>
              <a:gd name="connsiteY2" fmla="*/ 144076 h 1340421"/>
              <a:gd name="connsiteX3" fmla="*/ 368592 w 838625"/>
              <a:gd name="connsiteY3" fmla="*/ 16 h 1340421"/>
              <a:gd name="connsiteX4" fmla="*/ 720416 w 838625"/>
              <a:gd name="connsiteY4" fmla="*/ 151828 h 1340421"/>
              <a:gd name="connsiteX5" fmla="*/ 838083 w 838625"/>
              <a:gd name="connsiteY5" fmla="*/ 944434 h 1340421"/>
              <a:gd name="connsiteX6" fmla="*/ 746041 w 838625"/>
              <a:gd name="connsiteY6" fmla="*/ 1223272 h 1340421"/>
              <a:gd name="connsiteX7" fmla="*/ 380436 w 838625"/>
              <a:gd name="connsiteY7" fmla="*/ 1337765 h 1340421"/>
              <a:gd name="connsiteX8" fmla="*/ 177610 w 838625"/>
              <a:gd name="connsiteY8" fmla="*/ 1122538 h 1340421"/>
              <a:gd name="connsiteX9" fmla="*/ 94653 w 838625"/>
              <a:gd name="connsiteY9" fmla="*/ 544662 h 1340421"/>
              <a:gd name="connsiteX10" fmla="*/ 9690 w 838625"/>
              <a:gd name="connsiteY10" fmla="*/ 561266 h 1340421"/>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597"/>
              <a:gd name="connsiteY0" fmla="*/ 561272 h 1338938"/>
              <a:gd name="connsiteX1" fmla="*/ 82151 w 838597"/>
              <a:gd name="connsiteY1" fmla="*/ 426225 h 1338938"/>
              <a:gd name="connsiteX2" fmla="*/ 132321 w 838597"/>
              <a:gd name="connsiteY2" fmla="*/ 142806 h 1338938"/>
              <a:gd name="connsiteX3" fmla="*/ 368592 w 838597"/>
              <a:gd name="connsiteY3" fmla="*/ 22 h 1338938"/>
              <a:gd name="connsiteX4" fmla="*/ 720416 w 838597"/>
              <a:gd name="connsiteY4" fmla="*/ 151834 h 1338938"/>
              <a:gd name="connsiteX5" fmla="*/ 838083 w 838597"/>
              <a:gd name="connsiteY5" fmla="*/ 944440 h 1338938"/>
              <a:gd name="connsiteX6" fmla="*/ 746041 w 838597"/>
              <a:gd name="connsiteY6" fmla="*/ 1223278 h 1338938"/>
              <a:gd name="connsiteX7" fmla="*/ 389782 w 838597"/>
              <a:gd name="connsiteY7" fmla="*/ 1336240 h 1338938"/>
              <a:gd name="connsiteX8" fmla="*/ 177610 w 838597"/>
              <a:gd name="connsiteY8" fmla="*/ 1122544 h 1338938"/>
              <a:gd name="connsiteX9" fmla="*/ 94653 w 838597"/>
              <a:gd name="connsiteY9" fmla="*/ 544668 h 1338938"/>
              <a:gd name="connsiteX10" fmla="*/ 9690 w 838597"/>
              <a:gd name="connsiteY10" fmla="*/ 561272 h 1338938"/>
              <a:gd name="connsiteX0" fmla="*/ 9690 w 838176"/>
              <a:gd name="connsiteY0" fmla="*/ 561272 h 1339740"/>
              <a:gd name="connsiteX1" fmla="*/ 82151 w 838176"/>
              <a:gd name="connsiteY1" fmla="*/ 426225 h 1339740"/>
              <a:gd name="connsiteX2" fmla="*/ 132321 w 838176"/>
              <a:gd name="connsiteY2" fmla="*/ 142806 h 1339740"/>
              <a:gd name="connsiteX3" fmla="*/ 368592 w 838176"/>
              <a:gd name="connsiteY3" fmla="*/ 22 h 1339740"/>
              <a:gd name="connsiteX4" fmla="*/ 720416 w 838176"/>
              <a:gd name="connsiteY4" fmla="*/ 151834 h 1339740"/>
              <a:gd name="connsiteX5" fmla="*/ 838083 w 838176"/>
              <a:gd name="connsiteY5" fmla="*/ 944440 h 1339740"/>
              <a:gd name="connsiteX6" fmla="*/ 732921 w 838176"/>
              <a:gd name="connsiteY6" fmla="*/ 1232650 h 1339740"/>
              <a:gd name="connsiteX7" fmla="*/ 389782 w 838176"/>
              <a:gd name="connsiteY7" fmla="*/ 1336240 h 1339740"/>
              <a:gd name="connsiteX8" fmla="*/ 177610 w 838176"/>
              <a:gd name="connsiteY8" fmla="*/ 1122544 h 1339740"/>
              <a:gd name="connsiteX9" fmla="*/ 94653 w 838176"/>
              <a:gd name="connsiteY9" fmla="*/ 544668 h 1339740"/>
              <a:gd name="connsiteX10" fmla="*/ 9690 w 838176"/>
              <a:gd name="connsiteY10" fmla="*/ 561272 h 1339740"/>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387"/>
              <a:gd name="connsiteX1" fmla="*/ 82151 w 838100"/>
              <a:gd name="connsiteY1" fmla="*/ 426225 h 1340387"/>
              <a:gd name="connsiteX2" fmla="*/ 132321 w 838100"/>
              <a:gd name="connsiteY2" fmla="*/ 142806 h 1340387"/>
              <a:gd name="connsiteX3" fmla="*/ 368592 w 838100"/>
              <a:gd name="connsiteY3" fmla="*/ 22 h 1340387"/>
              <a:gd name="connsiteX4" fmla="*/ 720416 w 838100"/>
              <a:gd name="connsiteY4" fmla="*/ 151834 h 1340387"/>
              <a:gd name="connsiteX5" fmla="*/ 838083 w 838100"/>
              <a:gd name="connsiteY5" fmla="*/ 944440 h 1340387"/>
              <a:gd name="connsiteX6" fmla="*/ 714454 w 838100"/>
              <a:gd name="connsiteY6" fmla="*/ 1237481 h 1340387"/>
              <a:gd name="connsiteX7" fmla="*/ 389782 w 838100"/>
              <a:gd name="connsiteY7" fmla="*/ 1336240 h 1340387"/>
              <a:gd name="connsiteX8" fmla="*/ 185174 w 838100"/>
              <a:gd name="connsiteY8" fmla="*/ 1119499 h 1340387"/>
              <a:gd name="connsiteX9" fmla="*/ 94653 w 838100"/>
              <a:gd name="connsiteY9" fmla="*/ 544668 h 1340387"/>
              <a:gd name="connsiteX10" fmla="*/ 9690 w 838100"/>
              <a:gd name="connsiteY10" fmla="*/ 561272 h 1340387"/>
              <a:gd name="connsiteX0" fmla="*/ 9690 w 838100"/>
              <a:gd name="connsiteY0" fmla="*/ 561272 h 1340387"/>
              <a:gd name="connsiteX1" fmla="*/ 82151 w 838100"/>
              <a:gd name="connsiteY1" fmla="*/ 426225 h 1340387"/>
              <a:gd name="connsiteX2" fmla="*/ 132321 w 838100"/>
              <a:gd name="connsiteY2" fmla="*/ 142806 h 1340387"/>
              <a:gd name="connsiteX3" fmla="*/ 368592 w 838100"/>
              <a:gd name="connsiteY3" fmla="*/ 22 h 1340387"/>
              <a:gd name="connsiteX4" fmla="*/ 720416 w 838100"/>
              <a:gd name="connsiteY4" fmla="*/ 151834 h 1340387"/>
              <a:gd name="connsiteX5" fmla="*/ 838083 w 838100"/>
              <a:gd name="connsiteY5" fmla="*/ 944440 h 1340387"/>
              <a:gd name="connsiteX6" fmla="*/ 714454 w 838100"/>
              <a:gd name="connsiteY6" fmla="*/ 1237481 h 1340387"/>
              <a:gd name="connsiteX7" fmla="*/ 389782 w 838100"/>
              <a:gd name="connsiteY7" fmla="*/ 1336240 h 1340387"/>
              <a:gd name="connsiteX8" fmla="*/ 185174 w 838100"/>
              <a:gd name="connsiteY8" fmla="*/ 1119499 h 1340387"/>
              <a:gd name="connsiteX9" fmla="*/ 94653 w 838100"/>
              <a:gd name="connsiteY9" fmla="*/ 544668 h 1340387"/>
              <a:gd name="connsiteX10" fmla="*/ 9690 w 838100"/>
              <a:gd name="connsiteY10" fmla="*/ 561272 h 1340387"/>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4653 w 838100"/>
              <a:gd name="connsiteY9" fmla="*/ 544668 h 1340441"/>
              <a:gd name="connsiteX10" fmla="*/ 9690 w 838100"/>
              <a:gd name="connsiteY10" fmla="*/ 561272 h 1340441"/>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9116 w 838100"/>
              <a:gd name="connsiteY9" fmla="*/ 554771 h 1340441"/>
              <a:gd name="connsiteX10" fmla="*/ 9690 w 838100"/>
              <a:gd name="connsiteY10" fmla="*/ 561272 h 1340441"/>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9116 w 838100"/>
              <a:gd name="connsiteY9" fmla="*/ 554771 h 1340441"/>
              <a:gd name="connsiteX10" fmla="*/ 9690 w 838100"/>
              <a:gd name="connsiteY10" fmla="*/ 561272 h 1340441"/>
              <a:gd name="connsiteX0" fmla="*/ 9264 w 837674"/>
              <a:gd name="connsiteY0" fmla="*/ 561273 h 1340442"/>
              <a:gd name="connsiteX1" fmla="*/ 85739 w 837674"/>
              <a:gd name="connsiteY1" fmla="*/ 432792 h 1340442"/>
              <a:gd name="connsiteX2" fmla="*/ 131895 w 837674"/>
              <a:gd name="connsiteY2" fmla="*/ 142807 h 1340442"/>
              <a:gd name="connsiteX3" fmla="*/ 368166 w 837674"/>
              <a:gd name="connsiteY3" fmla="*/ 23 h 1340442"/>
              <a:gd name="connsiteX4" fmla="*/ 719990 w 837674"/>
              <a:gd name="connsiteY4" fmla="*/ 151835 h 1340442"/>
              <a:gd name="connsiteX5" fmla="*/ 837657 w 837674"/>
              <a:gd name="connsiteY5" fmla="*/ 944441 h 1340442"/>
              <a:gd name="connsiteX6" fmla="*/ 714028 w 837674"/>
              <a:gd name="connsiteY6" fmla="*/ 1237482 h 1340442"/>
              <a:gd name="connsiteX7" fmla="*/ 389356 w 837674"/>
              <a:gd name="connsiteY7" fmla="*/ 1336241 h 1340442"/>
              <a:gd name="connsiteX8" fmla="*/ 190979 w 837674"/>
              <a:gd name="connsiteY8" fmla="*/ 1118479 h 1340442"/>
              <a:gd name="connsiteX9" fmla="*/ 98690 w 837674"/>
              <a:gd name="connsiteY9" fmla="*/ 554772 h 1340442"/>
              <a:gd name="connsiteX10" fmla="*/ 9264 w 837674"/>
              <a:gd name="connsiteY10" fmla="*/ 561273 h 1340442"/>
              <a:gd name="connsiteX0" fmla="*/ 9264 w 837674"/>
              <a:gd name="connsiteY0" fmla="*/ 561036 h 1340205"/>
              <a:gd name="connsiteX1" fmla="*/ 85739 w 837674"/>
              <a:gd name="connsiteY1" fmla="*/ 432555 h 1340205"/>
              <a:gd name="connsiteX2" fmla="*/ 131895 w 837674"/>
              <a:gd name="connsiteY2" fmla="*/ 142570 h 1340205"/>
              <a:gd name="connsiteX3" fmla="*/ 377737 w 837674"/>
              <a:gd name="connsiteY3" fmla="*/ 24 h 1340205"/>
              <a:gd name="connsiteX4" fmla="*/ 719990 w 837674"/>
              <a:gd name="connsiteY4" fmla="*/ 151598 h 1340205"/>
              <a:gd name="connsiteX5" fmla="*/ 837657 w 837674"/>
              <a:gd name="connsiteY5" fmla="*/ 944204 h 1340205"/>
              <a:gd name="connsiteX6" fmla="*/ 714028 w 837674"/>
              <a:gd name="connsiteY6" fmla="*/ 1237245 h 1340205"/>
              <a:gd name="connsiteX7" fmla="*/ 389356 w 837674"/>
              <a:gd name="connsiteY7" fmla="*/ 1336004 h 1340205"/>
              <a:gd name="connsiteX8" fmla="*/ 190979 w 837674"/>
              <a:gd name="connsiteY8" fmla="*/ 1118242 h 1340205"/>
              <a:gd name="connsiteX9" fmla="*/ 98690 w 837674"/>
              <a:gd name="connsiteY9" fmla="*/ 554535 h 1340205"/>
              <a:gd name="connsiteX10" fmla="*/ 9264 w 837674"/>
              <a:gd name="connsiteY10" fmla="*/ 561036 h 1340205"/>
              <a:gd name="connsiteX0" fmla="*/ 9264 w 837674"/>
              <a:gd name="connsiteY0" fmla="*/ 563179 h 1342348"/>
              <a:gd name="connsiteX1" fmla="*/ 85739 w 837674"/>
              <a:gd name="connsiteY1" fmla="*/ 434698 h 1342348"/>
              <a:gd name="connsiteX2" fmla="*/ 131895 w 837674"/>
              <a:gd name="connsiteY2" fmla="*/ 144713 h 1342348"/>
              <a:gd name="connsiteX3" fmla="*/ 377737 w 837674"/>
              <a:gd name="connsiteY3" fmla="*/ 2167 h 1342348"/>
              <a:gd name="connsiteX4" fmla="*/ 719990 w 837674"/>
              <a:gd name="connsiteY4" fmla="*/ 153741 h 1342348"/>
              <a:gd name="connsiteX5" fmla="*/ 837657 w 837674"/>
              <a:gd name="connsiteY5" fmla="*/ 946347 h 1342348"/>
              <a:gd name="connsiteX6" fmla="*/ 714028 w 837674"/>
              <a:gd name="connsiteY6" fmla="*/ 1239388 h 1342348"/>
              <a:gd name="connsiteX7" fmla="*/ 389356 w 837674"/>
              <a:gd name="connsiteY7" fmla="*/ 1338147 h 1342348"/>
              <a:gd name="connsiteX8" fmla="*/ 190979 w 837674"/>
              <a:gd name="connsiteY8" fmla="*/ 1120385 h 1342348"/>
              <a:gd name="connsiteX9" fmla="*/ 98690 w 837674"/>
              <a:gd name="connsiteY9" fmla="*/ 556678 h 1342348"/>
              <a:gd name="connsiteX10" fmla="*/ 9264 w 837674"/>
              <a:gd name="connsiteY10" fmla="*/ 563179 h 1342348"/>
              <a:gd name="connsiteX0" fmla="*/ 9264 w 837674"/>
              <a:gd name="connsiteY0" fmla="*/ 561106 h 1340275"/>
              <a:gd name="connsiteX1" fmla="*/ 85739 w 837674"/>
              <a:gd name="connsiteY1" fmla="*/ 432625 h 1340275"/>
              <a:gd name="connsiteX2" fmla="*/ 138784 w 837674"/>
              <a:gd name="connsiteY2" fmla="*/ 134289 h 1340275"/>
              <a:gd name="connsiteX3" fmla="*/ 377737 w 837674"/>
              <a:gd name="connsiteY3" fmla="*/ 94 h 1340275"/>
              <a:gd name="connsiteX4" fmla="*/ 719990 w 837674"/>
              <a:gd name="connsiteY4" fmla="*/ 151668 h 1340275"/>
              <a:gd name="connsiteX5" fmla="*/ 837657 w 837674"/>
              <a:gd name="connsiteY5" fmla="*/ 944274 h 1340275"/>
              <a:gd name="connsiteX6" fmla="*/ 714028 w 837674"/>
              <a:gd name="connsiteY6" fmla="*/ 1237315 h 1340275"/>
              <a:gd name="connsiteX7" fmla="*/ 389356 w 837674"/>
              <a:gd name="connsiteY7" fmla="*/ 1336074 h 1340275"/>
              <a:gd name="connsiteX8" fmla="*/ 190979 w 837674"/>
              <a:gd name="connsiteY8" fmla="*/ 1118312 h 1340275"/>
              <a:gd name="connsiteX9" fmla="*/ 98690 w 837674"/>
              <a:gd name="connsiteY9" fmla="*/ 554605 h 1340275"/>
              <a:gd name="connsiteX10" fmla="*/ 9264 w 837674"/>
              <a:gd name="connsiteY10" fmla="*/ 561106 h 1340275"/>
              <a:gd name="connsiteX0" fmla="*/ 9264 w 837674"/>
              <a:gd name="connsiteY0" fmla="*/ 561059 h 1340228"/>
              <a:gd name="connsiteX1" fmla="*/ 85739 w 837674"/>
              <a:gd name="connsiteY1" fmla="*/ 432578 h 1340228"/>
              <a:gd name="connsiteX2" fmla="*/ 142573 w 837674"/>
              <a:gd name="connsiteY2" fmla="*/ 139038 h 1340228"/>
              <a:gd name="connsiteX3" fmla="*/ 377737 w 837674"/>
              <a:gd name="connsiteY3" fmla="*/ 47 h 1340228"/>
              <a:gd name="connsiteX4" fmla="*/ 719990 w 837674"/>
              <a:gd name="connsiteY4" fmla="*/ 151621 h 1340228"/>
              <a:gd name="connsiteX5" fmla="*/ 837657 w 837674"/>
              <a:gd name="connsiteY5" fmla="*/ 944227 h 1340228"/>
              <a:gd name="connsiteX6" fmla="*/ 714028 w 837674"/>
              <a:gd name="connsiteY6" fmla="*/ 1237268 h 1340228"/>
              <a:gd name="connsiteX7" fmla="*/ 389356 w 837674"/>
              <a:gd name="connsiteY7" fmla="*/ 1336027 h 1340228"/>
              <a:gd name="connsiteX8" fmla="*/ 190979 w 837674"/>
              <a:gd name="connsiteY8" fmla="*/ 1118265 h 1340228"/>
              <a:gd name="connsiteX9" fmla="*/ 98690 w 837674"/>
              <a:gd name="connsiteY9" fmla="*/ 554558 h 1340228"/>
              <a:gd name="connsiteX10" fmla="*/ 9264 w 837674"/>
              <a:gd name="connsiteY10" fmla="*/ 561059 h 1340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37674" h="1340228">
                <a:moveTo>
                  <a:pt x="9264" y="561059"/>
                </a:moveTo>
                <a:cubicBezTo>
                  <a:pt x="-23312" y="593730"/>
                  <a:pt x="36711" y="472787"/>
                  <a:pt x="85739" y="432578"/>
                </a:cubicBezTo>
                <a:cubicBezTo>
                  <a:pt x="80658" y="362847"/>
                  <a:pt x="93907" y="211126"/>
                  <a:pt x="142573" y="139038"/>
                </a:cubicBezTo>
                <a:cubicBezTo>
                  <a:pt x="191239" y="66950"/>
                  <a:pt x="281501" y="-2050"/>
                  <a:pt x="377737" y="47"/>
                </a:cubicBezTo>
                <a:cubicBezTo>
                  <a:pt x="473973" y="2144"/>
                  <a:pt x="643337" y="-5742"/>
                  <a:pt x="719990" y="151621"/>
                </a:cubicBezTo>
                <a:cubicBezTo>
                  <a:pt x="796643" y="308984"/>
                  <a:pt x="838651" y="763286"/>
                  <a:pt x="837657" y="944227"/>
                </a:cubicBezTo>
                <a:cubicBezTo>
                  <a:pt x="836663" y="1125168"/>
                  <a:pt x="788745" y="1171968"/>
                  <a:pt x="714028" y="1237268"/>
                </a:cubicBezTo>
                <a:cubicBezTo>
                  <a:pt x="639311" y="1302568"/>
                  <a:pt x="476531" y="1355861"/>
                  <a:pt x="389356" y="1336027"/>
                </a:cubicBezTo>
                <a:cubicBezTo>
                  <a:pt x="302181" y="1316193"/>
                  <a:pt x="230371" y="1224871"/>
                  <a:pt x="190979" y="1118265"/>
                </a:cubicBezTo>
                <a:cubicBezTo>
                  <a:pt x="91511" y="819657"/>
                  <a:pt x="131486" y="610119"/>
                  <a:pt x="98690" y="554558"/>
                </a:cubicBezTo>
                <a:cubicBezTo>
                  <a:pt x="61556" y="528899"/>
                  <a:pt x="20789" y="549629"/>
                  <a:pt x="9264" y="561059"/>
                </a:cubicBezTo>
                <a:close/>
              </a:path>
            </a:pathLst>
          </a:custGeom>
          <a:solidFill>
            <a:schemeClr val="bg1"/>
          </a:solidFill>
          <a:ln w="19050" cap="flat">
            <a:noFill/>
            <a:prstDash val="solid"/>
            <a:miter/>
          </a:ln>
        </p:spPr>
        <p:txBody>
          <a:bodyPr rtlCol="0" anchor="ctr"/>
          <a:lstStyle/>
          <a:p>
            <a:endParaRPr lang="en-US">
              <a:ln>
                <a:solidFill>
                  <a:srgbClr val="000000"/>
                </a:solidFill>
              </a:ln>
              <a:solidFill>
                <a:srgbClr val="000000"/>
              </a:solidFill>
            </a:endParaRPr>
          </a:p>
        </p:txBody>
      </p:sp>
      <p:sp>
        <p:nvSpPr>
          <p:cNvPr id="2" name="Title 1">
            <a:extLst>
              <a:ext uri="{FF2B5EF4-FFF2-40B4-BE49-F238E27FC236}">
                <a16:creationId xmlns:a16="http://schemas.microsoft.com/office/drawing/2014/main" id="{B15A17B3-21B0-D167-52D1-707E3FA4DF79}"/>
              </a:ext>
            </a:extLst>
          </p:cNvPr>
          <p:cNvSpPr>
            <a:spLocks noGrp="1"/>
          </p:cNvSpPr>
          <p:nvPr>
            <p:ph type="title"/>
          </p:nvPr>
        </p:nvSpPr>
        <p:spPr>
          <a:xfrm>
            <a:off x="900815" y="1799636"/>
            <a:ext cx="2515263" cy="2946277"/>
          </a:xfrm>
        </p:spPr>
        <p:txBody>
          <a:bodyPr vert="horz" lIns="91440" tIns="45720" rIns="91440" bIns="45720" rtlCol="0" anchor="b">
            <a:normAutofit/>
          </a:bodyPr>
          <a:lstStyle/>
          <a:p>
            <a:pPr algn="ctr"/>
            <a:r>
              <a:rPr lang="en-US" dirty="0"/>
              <a:t>Social media and safeguarding</a:t>
            </a:r>
          </a:p>
        </p:txBody>
      </p:sp>
      <p:sp>
        <p:nvSpPr>
          <p:cNvPr id="17" name="Freeform: Shape 16">
            <a:extLst>
              <a:ext uri="{FF2B5EF4-FFF2-40B4-BE49-F238E27FC236}">
                <a16:creationId xmlns:a16="http://schemas.microsoft.com/office/drawing/2014/main" id="{504BBA99-27AB-4A46-A679-B01BBAC68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92448" flipH="1" flipV="1">
            <a:off x="435574" y="669191"/>
            <a:ext cx="3909320" cy="5385644"/>
          </a:xfrm>
          <a:custGeom>
            <a:avLst/>
            <a:gdLst>
              <a:gd name="connsiteX0" fmla="*/ 6058 w 823258"/>
              <a:gd name="connsiteY0" fmla="*/ 673615 h 1272110"/>
              <a:gd name="connsiteX1" fmla="*/ 112452 w 823258"/>
              <a:gd name="connsiteY1" fmla="*/ 471685 h 1272110"/>
              <a:gd name="connsiteX2" fmla="*/ 94736 w 823258"/>
              <a:gd name="connsiteY2" fmla="*/ 159741 h 1272110"/>
              <a:gd name="connsiteX3" fmla="*/ 229419 w 823258"/>
              <a:gd name="connsiteY3" fmla="*/ 14485 h 1272110"/>
              <a:gd name="connsiteX4" fmla="*/ 580225 w 823258"/>
              <a:gd name="connsiteY4" fmla="*/ 3817 h 1272110"/>
              <a:gd name="connsiteX5" fmla="*/ 736149 w 823258"/>
              <a:gd name="connsiteY5" fmla="*/ 195174 h 1272110"/>
              <a:gd name="connsiteX6" fmla="*/ 823017 w 823258"/>
              <a:gd name="connsiteY6" fmla="*/ 912026 h 1272110"/>
              <a:gd name="connsiteX7" fmla="*/ 743293 w 823258"/>
              <a:gd name="connsiteY7" fmla="*/ 1196443 h 1272110"/>
              <a:gd name="connsiteX8" fmla="*/ 310858 w 823258"/>
              <a:gd name="connsiteY8" fmla="*/ 1251402 h 1272110"/>
              <a:gd name="connsiteX9" fmla="*/ 133693 w 823258"/>
              <a:gd name="connsiteY9" fmla="*/ 1020992 h 1272110"/>
              <a:gd name="connsiteX10" fmla="*/ 126549 w 823258"/>
              <a:gd name="connsiteY10" fmla="*/ 606369 h 1272110"/>
              <a:gd name="connsiteX11" fmla="*/ 6058 w 823258"/>
              <a:gd name="connsiteY11" fmla="*/ 673615 h 1272110"/>
              <a:gd name="connsiteX0" fmla="*/ 6097 w 846673"/>
              <a:gd name="connsiteY0" fmla="*/ 673624 h 1266490"/>
              <a:gd name="connsiteX1" fmla="*/ 112491 w 846673"/>
              <a:gd name="connsiteY1" fmla="*/ 471694 h 1266490"/>
              <a:gd name="connsiteX2" fmla="*/ 94775 w 846673"/>
              <a:gd name="connsiteY2" fmla="*/ 159750 h 1266490"/>
              <a:gd name="connsiteX3" fmla="*/ 229458 w 846673"/>
              <a:gd name="connsiteY3" fmla="*/ 14494 h 1266490"/>
              <a:gd name="connsiteX4" fmla="*/ 580264 w 846673"/>
              <a:gd name="connsiteY4" fmla="*/ 3826 h 1266490"/>
              <a:gd name="connsiteX5" fmla="*/ 736188 w 846673"/>
              <a:gd name="connsiteY5" fmla="*/ 195183 h 1266490"/>
              <a:gd name="connsiteX6" fmla="*/ 823056 w 846673"/>
              <a:gd name="connsiteY6" fmla="*/ 912035 h 1266490"/>
              <a:gd name="connsiteX7" fmla="*/ 795891 w 846673"/>
              <a:gd name="connsiteY7" fmla="*/ 1213658 h 1266490"/>
              <a:gd name="connsiteX8" fmla="*/ 310897 w 846673"/>
              <a:gd name="connsiteY8" fmla="*/ 1251411 h 1266490"/>
              <a:gd name="connsiteX9" fmla="*/ 133732 w 846673"/>
              <a:gd name="connsiteY9" fmla="*/ 1021001 h 1266490"/>
              <a:gd name="connsiteX10" fmla="*/ 126588 w 846673"/>
              <a:gd name="connsiteY10" fmla="*/ 606378 h 1266490"/>
              <a:gd name="connsiteX11" fmla="*/ 6097 w 846673"/>
              <a:gd name="connsiteY11" fmla="*/ 673624 h 1266490"/>
              <a:gd name="connsiteX0" fmla="*/ 6097 w 849914"/>
              <a:gd name="connsiteY0" fmla="*/ 673624 h 1273207"/>
              <a:gd name="connsiteX1" fmla="*/ 112491 w 849914"/>
              <a:gd name="connsiteY1" fmla="*/ 471694 h 1273207"/>
              <a:gd name="connsiteX2" fmla="*/ 94775 w 849914"/>
              <a:gd name="connsiteY2" fmla="*/ 159750 h 1273207"/>
              <a:gd name="connsiteX3" fmla="*/ 229458 w 849914"/>
              <a:gd name="connsiteY3" fmla="*/ 14494 h 1273207"/>
              <a:gd name="connsiteX4" fmla="*/ 580264 w 849914"/>
              <a:gd name="connsiteY4" fmla="*/ 3826 h 1273207"/>
              <a:gd name="connsiteX5" fmla="*/ 736188 w 849914"/>
              <a:gd name="connsiteY5" fmla="*/ 195183 h 1273207"/>
              <a:gd name="connsiteX6" fmla="*/ 823056 w 849914"/>
              <a:gd name="connsiteY6" fmla="*/ 912035 h 1273207"/>
              <a:gd name="connsiteX7" fmla="*/ 795891 w 849914"/>
              <a:gd name="connsiteY7" fmla="*/ 1213658 h 1273207"/>
              <a:gd name="connsiteX8" fmla="*/ 248636 w 849914"/>
              <a:gd name="connsiteY8" fmla="*/ 1257509 h 1273207"/>
              <a:gd name="connsiteX9" fmla="*/ 133732 w 849914"/>
              <a:gd name="connsiteY9" fmla="*/ 1021001 h 1273207"/>
              <a:gd name="connsiteX10" fmla="*/ 126588 w 849914"/>
              <a:gd name="connsiteY10" fmla="*/ 606378 h 1273207"/>
              <a:gd name="connsiteX11" fmla="*/ 6097 w 849914"/>
              <a:gd name="connsiteY11" fmla="*/ 673624 h 1273207"/>
              <a:gd name="connsiteX0" fmla="*/ 6097 w 857388"/>
              <a:gd name="connsiteY0" fmla="*/ 673624 h 1273231"/>
              <a:gd name="connsiteX1" fmla="*/ 112491 w 857388"/>
              <a:gd name="connsiteY1" fmla="*/ 471694 h 1273231"/>
              <a:gd name="connsiteX2" fmla="*/ 94775 w 857388"/>
              <a:gd name="connsiteY2" fmla="*/ 159750 h 1273231"/>
              <a:gd name="connsiteX3" fmla="*/ 229458 w 857388"/>
              <a:gd name="connsiteY3" fmla="*/ 14494 h 1273231"/>
              <a:gd name="connsiteX4" fmla="*/ 580264 w 857388"/>
              <a:gd name="connsiteY4" fmla="*/ 3826 h 1273231"/>
              <a:gd name="connsiteX5" fmla="*/ 736188 w 857388"/>
              <a:gd name="connsiteY5" fmla="*/ 195183 h 1273231"/>
              <a:gd name="connsiteX6" fmla="*/ 837750 w 857388"/>
              <a:gd name="connsiteY6" fmla="*/ 911367 h 1273231"/>
              <a:gd name="connsiteX7" fmla="*/ 795891 w 857388"/>
              <a:gd name="connsiteY7" fmla="*/ 1213658 h 1273231"/>
              <a:gd name="connsiteX8" fmla="*/ 248636 w 857388"/>
              <a:gd name="connsiteY8" fmla="*/ 1257509 h 1273231"/>
              <a:gd name="connsiteX9" fmla="*/ 133732 w 857388"/>
              <a:gd name="connsiteY9" fmla="*/ 1021001 h 1273231"/>
              <a:gd name="connsiteX10" fmla="*/ 126588 w 857388"/>
              <a:gd name="connsiteY10" fmla="*/ 606378 h 1273231"/>
              <a:gd name="connsiteX11" fmla="*/ 6097 w 857388"/>
              <a:gd name="connsiteY11" fmla="*/ 673624 h 1273231"/>
              <a:gd name="connsiteX0" fmla="*/ 6097 w 859776"/>
              <a:gd name="connsiteY0" fmla="*/ 673624 h 1273231"/>
              <a:gd name="connsiteX1" fmla="*/ 112491 w 859776"/>
              <a:gd name="connsiteY1" fmla="*/ 471694 h 1273231"/>
              <a:gd name="connsiteX2" fmla="*/ 94775 w 859776"/>
              <a:gd name="connsiteY2" fmla="*/ 159750 h 1273231"/>
              <a:gd name="connsiteX3" fmla="*/ 229458 w 859776"/>
              <a:gd name="connsiteY3" fmla="*/ 14494 h 1273231"/>
              <a:gd name="connsiteX4" fmla="*/ 580264 w 859776"/>
              <a:gd name="connsiteY4" fmla="*/ 3826 h 1273231"/>
              <a:gd name="connsiteX5" fmla="*/ 736188 w 859776"/>
              <a:gd name="connsiteY5" fmla="*/ 195183 h 1273231"/>
              <a:gd name="connsiteX6" fmla="*/ 837750 w 859776"/>
              <a:gd name="connsiteY6" fmla="*/ 911367 h 1273231"/>
              <a:gd name="connsiteX7" fmla="*/ 795891 w 859776"/>
              <a:gd name="connsiteY7" fmla="*/ 1213658 h 1273231"/>
              <a:gd name="connsiteX8" fmla="*/ 248636 w 859776"/>
              <a:gd name="connsiteY8" fmla="*/ 1257509 h 1273231"/>
              <a:gd name="connsiteX9" fmla="*/ 133732 w 859776"/>
              <a:gd name="connsiteY9" fmla="*/ 1021001 h 1273231"/>
              <a:gd name="connsiteX10" fmla="*/ 126588 w 859776"/>
              <a:gd name="connsiteY10" fmla="*/ 606378 h 1273231"/>
              <a:gd name="connsiteX11" fmla="*/ 6097 w 859776"/>
              <a:gd name="connsiteY11" fmla="*/ 673624 h 1273231"/>
              <a:gd name="connsiteX0" fmla="*/ 6097 w 863219"/>
              <a:gd name="connsiteY0" fmla="*/ 673624 h 1273231"/>
              <a:gd name="connsiteX1" fmla="*/ 112491 w 863219"/>
              <a:gd name="connsiteY1" fmla="*/ 471694 h 1273231"/>
              <a:gd name="connsiteX2" fmla="*/ 94775 w 863219"/>
              <a:gd name="connsiteY2" fmla="*/ 159750 h 1273231"/>
              <a:gd name="connsiteX3" fmla="*/ 229458 w 863219"/>
              <a:gd name="connsiteY3" fmla="*/ 14494 h 1273231"/>
              <a:gd name="connsiteX4" fmla="*/ 580264 w 863219"/>
              <a:gd name="connsiteY4" fmla="*/ 3826 h 1273231"/>
              <a:gd name="connsiteX5" fmla="*/ 736188 w 863219"/>
              <a:gd name="connsiteY5" fmla="*/ 195183 h 1273231"/>
              <a:gd name="connsiteX6" fmla="*/ 837750 w 863219"/>
              <a:gd name="connsiteY6" fmla="*/ 911367 h 1273231"/>
              <a:gd name="connsiteX7" fmla="*/ 795891 w 863219"/>
              <a:gd name="connsiteY7" fmla="*/ 1213658 h 1273231"/>
              <a:gd name="connsiteX8" fmla="*/ 248636 w 863219"/>
              <a:gd name="connsiteY8" fmla="*/ 1257509 h 1273231"/>
              <a:gd name="connsiteX9" fmla="*/ 133732 w 863219"/>
              <a:gd name="connsiteY9" fmla="*/ 1021001 h 1273231"/>
              <a:gd name="connsiteX10" fmla="*/ 126588 w 863219"/>
              <a:gd name="connsiteY10" fmla="*/ 606378 h 1273231"/>
              <a:gd name="connsiteX11" fmla="*/ 6097 w 863219"/>
              <a:gd name="connsiteY11" fmla="*/ 673624 h 1273231"/>
              <a:gd name="connsiteX0" fmla="*/ 6097 w 865261"/>
              <a:gd name="connsiteY0" fmla="*/ 673624 h 1271255"/>
              <a:gd name="connsiteX1" fmla="*/ 112491 w 865261"/>
              <a:gd name="connsiteY1" fmla="*/ 471694 h 1271255"/>
              <a:gd name="connsiteX2" fmla="*/ 94775 w 865261"/>
              <a:gd name="connsiteY2" fmla="*/ 159750 h 1271255"/>
              <a:gd name="connsiteX3" fmla="*/ 229458 w 865261"/>
              <a:gd name="connsiteY3" fmla="*/ 14494 h 1271255"/>
              <a:gd name="connsiteX4" fmla="*/ 580264 w 865261"/>
              <a:gd name="connsiteY4" fmla="*/ 3826 h 1271255"/>
              <a:gd name="connsiteX5" fmla="*/ 736188 w 865261"/>
              <a:gd name="connsiteY5" fmla="*/ 195183 h 1271255"/>
              <a:gd name="connsiteX6" fmla="*/ 841141 w 865261"/>
              <a:gd name="connsiteY6" fmla="*/ 970003 h 1271255"/>
              <a:gd name="connsiteX7" fmla="*/ 795891 w 865261"/>
              <a:gd name="connsiteY7" fmla="*/ 1213658 h 1271255"/>
              <a:gd name="connsiteX8" fmla="*/ 248636 w 865261"/>
              <a:gd name="connsiteY8" fmla="*/ 1257509 h 1271255"/>
              <a:gd name="connsiteX9" fmla="*/ 133732 w 865261"/>
              <a:gd name="connsiteY9" fmla="*/ 1021001 h 1271255"/>
              <a:gd name="connsiteX10" fmla="*/ 126588 w 865261"/>
              <a:gd name="connsiteY10" fmla="*/ 606378 h 1271255"/>
              <a:gd name="connsiteX11" fmla="*/ 6097 w 865261"/>
              <a:gd name="connsiteY11" fmla="*/ 673624 h 1271255"/>
              <a:gd name="connsiteX0" fmla="*/ 6097 w 860021"/>
              <a:gd name="connsiteY0" fmla="*/ 673624 h 1279428"/>
              <a:gd name="connsiteX1" fmla="*/ 112491 w 860021"/>
              <a:gd name="connsiteY1" fmla="*/ 471694 h 1279428"/>
              <a:gd name="connsiteX2" fmla="*/ 94775 w 860021"/>
              <a:gd name="connsiteY2" fmla="*/ 159750 h 1279428"/>
              <a:gd name="connsiteX3" fmla="*/ 229458 w 860021"/>
              <a:gd name="connsiteY3" fmla="*/ 14494 h 1279428"/>
              <a:gd name="connsiteX4" fmla="*/ 580264 w 860021"/>
              <a:gd name="connsiteY4" fmla="*/ 3826 h 1279428"/>
              <a:gd name="connsiteX5" fmla="*/ 736188 w 860021"/>
              <a:gd name="connsiteY5" fmla="*/ 195183 h 1279428"/>
              <a:gd name="connsiteX6" fmla="*/ 841141 w 860021"/>
              <a:gd name="connsiteY6" fmla="*/ 970003 h 1279428"/>
              <a:gd name="connsiteX7" fmla="*/ 797210 w 860021"/>
              <a:gd name="connsiteY7" fmla="*/ 1236461 h 1279428"/>
              <a:gd name="connsiteX8" fmla="*/ 248636 w 860021"/>
              <a:gd name="connsiteY8" fmla="*/ 1257509 h 1279428"/>
              <a:gd name="connsiteX9" fmla="*/ 133732 w 860021"/>
              <a:gd name="connsiteY9" fmla="*/ 1021001 h 1279428"/>
              <a:gd name="connsiteX10" fmla="*/ 126588 w 860021"/>
              <a:gd name="connsiteY10" fmla="*/ 606378 h 1279428"/>
              <a:gd name="connsiteX11" fmla="*/ 6097 w 860021"/>
              <a:gd name="connsiteY11" fmla="*/ 673624 h 1279428"/>
              <a:gd name="connsiteX0" fmla="*/ 6097 w 860380"/>
              <a:gd name="connsiteY0" fmla="*/ 679490 h 1285294"/>
              <a:gd name="connsiteX1" fmla="*/ 112491 w 860380"/>
              <a:gd name="connsiteY1" fmla="*/ 477560 h 1285294"/>
              <a:gd name="connsiteX2" fmla="*/ 94775 w 860380"/>
              <a:gd name="connsiteY2" fmla="*/ 165616 h 1285294"/>
              <a:gd name="connsiteX3" fmla="*/ 229458 w 860380"/>
              <a:gd name="connsiteY3" fmla="*/ 20360 h 1285294"/>
              <a:gd name="connsiteX4" fmla="*/ 580264 w 860380"/>
              <a:gd name="connsiteY4" fmla="*/ 9692 h 1285294"/>
              <a:gd name="connsiteX5" fmla="*/ 730442 w 860380"/>
              <a:gd name="connsiteY5" fmla="*/ 165383 h 1285294"/>
              <a:gd name="connsiteX6" fmla="*/ 841141 w 860380"/>
              <a:gd name="connsiteY6" fmla="*/ 975869 h 1285294"/>
              <a:gd name="connsiteX7" fmla="*/ 797210 w 860380"/>
              <a:gd name="connsiteY7" fmla="*/ 1242327 h 1285294"/>
              <a:gd name="connsiteX8" fmla="*/ 248636 w 860380"/>
              <a:gd name="connsiteY8" fmla="*/ 1263375 h 1285294"/>
              <a:gd name="connsiteX9" fmla="*/ 133732 w 860380"/>
              <a:gd name="connsiteY9" fmla="*/ 1026867 h 1285294"/>
              <a:gd name="connsiteX10" fmla="*/ 126588 w 860380"/>
              <a:gd name="connsiteY10" fmla="*/ 612244 h 1285294"/>
              <a:gd name="connsiteX11" fmla="*/ 6097 w 860380"/>
              <a:gd name="connsiteY11" fmla="*/ 679490 h 1285294"/>
              <a:gd name="connsiteX0" fmla="*/ 6097 w 881639"/>
              <a:gd name="connsiteY0" fmla="*/ 679490 h 1286194"/>
              <a:gd name="connsiteX1" fmla="*/ 112491 w 881639"/>
              <a:gd name="connsiteY1" fmla="*/ 477560 h 1286194"/>
              <a:gd name="connsiteX2" fmla="*/ 94775 w 881639"/>
              <a:gd name="connsiteY2" fmla="*/ 165616 h 1286194"/>
              <a:gd name="connsiteX3" fmla="*/ 229458 w 881639"/>
              <a:gd name="connsiteY3" fmla="*/ 20360 h 1286194"/>
              <a:gd name="connsiteX4" fmla="*/ 580264 w 881639"/>
              <a:gd name="connsiteY4" fmla="*/ 9692 h 1286194"/>
              <a:gd name="connsiteX5" fmla="*/ 730442 w 881639"/>
              <a:gd name="connsiteY5" fmla="*/ 165383 h 1286194"/>
              <a:gd name="connsiteX6" fmla="*/ 873260 w 881639"/>
              <a:gd name="connsiteY6" fmla="*/ 958078 h 1286194"/>
              <a:gd name="connsiteX7" fmla="*/ 797210 w 881639"/>
              <a:gd name="connsiteY7" fmla="*/ 1242327 h 1286194"/>
              <a:gd name="connsiteX8" fmla="*/ 248636 w 881639"/>
              <a:gd name="connsiteY8" fmla="*/ 1263375 h 1286194"/>
              <a:gd name="connsiteX9" fmla="*/ 133732 w 881639"/>
              <a:gd name="connsiteY9" fmla="*/ 1026867 h 1286194"/>
              <a:gd name="connsiteX10" fmla="*/ 126588 w 881639"/>
              <a:gd name="connsiteY10" fmla="*/ 612244 h 1286194"/>
              <a:gd name="connsiteX11" fmla="*/ 6097 w 881639"/>
              <a:gd name="connsiteY11" fmla="*/ 679490 h 1286194"/>
              <a:gd name="connsiteX0" fmla="*/ 6216 w 881758"/>
              <a:gd name="connsiteY0" fmla="*/ 679490 h 1286194"/>
              <a:gd name="connsiteX1" fmla="*/ 110067 w 881758"/>
              <a:gd name="connsiteY1" fmla="*/ 369894 h 1286194"/>
              <a:gd name="connsiteX2" fmla="*/ 94894 w 881758"/>
              <a:gd name="connsiteY2" fmla="*/ 165616 h 1286194"/>
              <a:gd name="connsiteX3" fmla="*/ 229577 w 881758"/>
              <a:gd name="connsiteY3" fmla="*/ 20360 h 1286194"/>
              <a:gd name="connsiteX4" fmla="*/ 580383 w 881758"/>
              <a:gd name="connsiteY4" fmla="*/ 9692 h 1286194"/>
              <a:gd name="connsiteX5" fmla="*/ 730561 w 881758"/>
              <a:gd name="connsiteY5" fmla="*/ 165383 h 1286194"/>
              <a:gd name="connsiteX6" fmla="*/ 873379 w 881758"/>
              <a:gd name="connsiteY6" fmla="*/ 958078 h 1286194"/>
              <a:gd name="connsiteX7" fmla="*/ 797329 w 881758"/>
              <a:gd name="connsiteY7" fmla="*/ 1242327 h 1286194"/>
              <a:gd name="connsiteX8" fmla="*/ 248755 w 881758"/>
              <a:gd name="connsiteY8" fmla="*/ 1263375 h 1286194"/>
              <a:gd name="connsiteX9" fmla="*/ 133851 w 881758"/>
              <a:gd name="connsiteY9" fmla="*/ 1026867 h 1286194"/>
              <a:gd name="connsiteX10" fmla="*/ 126707 w 881758"/>
              <a:gd name="connsiteY10" fmla="*/ 612244 h 1286194"/>
              <a:gd name="connsiteX11" fmla="*/ 6216 w 881758"/>
              <a:gd name="connsiteY11" fmla="*/ 679490 h 1286194"/>
              <a:gd name="connsiteX0" fmla="*/ 6216 w 881758"/>
              <a:gd name="connsiteY0" fmla="*/ 679490 h 1286194"/>
              <a:gd name="connsiteX1" fmla="*/ 110067 w 881758"/>
              <a:gd name="connsiteY1" fmla="*/ 369894 h 1286194"/>
              <a:gd name="connsiteX2" fmla="*/ 94894 w 881758"/>
              <a:gd name="connsiteY2" fmla="*/ 165616 h 1286194"/>
              <a:gd name="connsiteX3" fmla="*/ 229577 w 881758"/>
              <a:gd name="connsiteY3" fmla="*/ 20360 h 1286194"/>
              <a:gd name="connsiteX4" fmla="*/ 580383 w 881758"/>
              <a:gd name="connsiteY4" fmla="*/ 9692 h 1286194"/>
              <a:gd name="connsiteX5" fmla="*/ 730561 w 881758"/>
              <a:gd name="connsiteY5" fmla="*/ 165383 h 1286194"/>
              <a:gd name="connsiteX6" fmla="*/ 873379 w 881758"/>
              <a:gd name="connsiteY6" fmla="*/ 958078 h 1286194"/>
              <a:gd name="connsiteX7" fmla="*/ 797329 w 881758"/>
              <a:gd name="connsiteY7" fmla="*/ 1242327 h 1286194"/>
              <a:gd name="connsiteX8" fmla="*/ 248755 w 881758"/>
              <a:gd name="connsiteY8" fmla="*/ 1263375 h 1286194"/>
              <a:gd name="connsiteX9" fmla="*/ 133851 w 881758"/>
              <a:gd name="connsiteY9" fmla="*/ 1026867 h 1286194"/>
              <a:gd name="connsiteX10" fmla="*/ 138858 w 881758"/>
              <a:gd name="connsiteY10" fmla="*/ 503910 h 1286194"/>
              <a:gd name="connsiteX11" fmla="*/ 6216 w 881758"/>
              <a:gd name="connsiteY11" fmla="*/ 679490 h 1286194"/>
              <a:gd name="connsiteX0" fmla="*/ 6961 w 868563"/>
              <a:gd name="connsiteY0" fmla="*/ 538413 h 1286194"/>
              <a:gd name="connsiteX1" fmla="*/ 96872 w 868563"/>
              <a:gd name="connsiteY1" fmla="*/ 369894 h 1286194"/>
              <a:gd name="connsiteX2" fmla="*/ 81699 w 868563"/>
              <a:gd name="connsiteY2" fmla="*/ 165616 h 1286194"/>
              <a:gd name="connsiteX3" fmla="*/ 216382 w 868563"/>
              <a:gd name="connsiteY3" fmla="*/ 20360 h 1286194"/>
              <a:gd name="connsiteX4" fmla="*/ 567188 w 868563"/>
              <a:gd name="connsiteY4" fmla="*/ 9692 h 1286194"/>
              <a:gd name="connsiteX5" fmla="*/ 717366 w 868563"/>
              <a:gd name="connsiteY5" fmla="*/ 165383 h 1286194"/>
              <a:gd name="connsiteX6" fmla="*/ 860184 w 868563"/>
              <a:gd name="connsiteY6" fmla="*/ 958078 h 1286194"/>
              <a:gd name="connsiteX7" fmla="*/ 784134 w 868563"/>
              <a:gd name="connsiteY7" fmla="*/ 1242327 h 1286194"/>
              <a:gd name="connsiteX8" fmla="*/ 235560 w 868563"/>
              <a:gd name="connsiteY8" fmla="*/ 1263375 h 1286194"/>
              <a:gd name="connsiteX9" fmla="*/ 120656 w 868563"/>
              <a:gd name="connsiteY9" fmla="*/ 1026867 h 1286194"/>
              <a:gd name="connsiteX10" fmla="*/ 125663 w 868563"/>
              <a:gd name="connsiteY10" fmla="*/ 503910 h 1286194"/>
              <a:gd name="connsiteX11" fmla="*/ 6961 w 868563"/>
              <a:gd name="connsiteY11" fmla="*/ 538413 h 1286194"/>
              <a:gd name="connsiteX0" fmla="*/ 6961 w 867791"/>
              <a:gd name="connsiteY0" fmla="*/ 538413 h 1312892"/>
              <a:gd name="connsiteX1" fmla="*/ 96872 w 867791"/>
              <a:gd name="connsiteY1" fmla="*/ 369894 h 1312892"/>
              <a:gd name="connsiteX2" fmla="*/ 81699 w 867791"/>
              <a:gd name="connsiteY2" fmla="*/ 165616 h 1312892"/>
              <a:gd name="connsiteX3" fmla="*/ 216382 w 867791"/>
              <a:gd name="connsiteY3" fmla="*/ 20360 h 1312892"/>
              <a:gd name="connsiteX4" fmla="*/ 567188 w 867791"/>
              <a:gd name="connsiteY4" fmla="*/ 9692 h 1312892"/>
              <a:gd name="connsiteX5" fmla="*/ 717366 w 867791"/>
              <a:gd name="connsiteY5" fmla="*/ 165383 h 1312892"/>
              <a:gd name="connsiteX6" fmla="*/ 860184 w 867791"/>
              <a:gd name="connsiteY6" fmla="*/ 958078 h 1312892"/>
              <a:gd name="connsiteX7" fmla="*/ 784134 w 867791"/>
              <a:gd name="connsiteY7" fmla="*/ 1242327 h 1312892"/>
              <a:gd name="connsiteX8" fmla="*/ 256000 w 867791"/>
              <a:gd name="connsiteY8" fmla="*/ 1298372 h 1312892"/>
              <a:gd name="connsiteX9" fmla="*/ 120656 w 867791"/>
              <a:gd name="connsiteY9" fmla="*/ 1026867 h 1312892"/>
              <a:gd name="connsiteX10" fmla="*/ 125663 w 867791"/>
              <a:gd name="connsiteY10" fmla="*/ 503910 h 1312892"/>
              <a:gd name="connsiteX11" fmla="*/ 6961 w 867791"/>
              <a:gd name="connsiteY11" fmla="*/ 538413 h 1312892"/>
              <a:gd name="connsiteX0" fmla="*/ 6961 w 867791"/>
              <a:gd name="connsiteY0" fmla="*/ 538413 h 1313923"/>
              <a:gd name="connsiteX1" fmla="*/ 96872 w 867791"/>
              <a:gd name="connsiteY1" fmla="*/ 369894 h 1313923"/>
              <a:gd name="connsiteX2" fmla="*/ 81699 w 867791"/>
              <a:gd name="connsiteY2" fmla="*/ 165616 h 1313923"/>
              <a:gd name="connsiteX3" fmla="*/ 216382 w 867791"/>
              <a:gd name="connsiteY3" fmla="*/ 20360 h 1313923"/>
              <a:gd name="connsiteX4" fmla="*/ 567188 w 867791"/>
              <a:gd name="connsiteY4" fmla="*/ 9692 h 1313923"/>
              <a:gd name="connsiteX5" fmla="*/ 717366 w 867791"/>
              <a:gd name="connsiteY5" fmla="*/ 165383 h 1313923"/>
              <a:gd name="connsiteX6" fmla="*/ 860184 w 867791"/>
              <a:gd name="connsiteY6" fmla="*/ 958078 h 1313923"/>
              <a:gd name="connsiteX7" fmla="*/ 784134 w 867791"/>
              <a:gd name="connsiteY7" fmla="*/ 1242327 h 1313923"/>
              <a:gd name="connsiteX8" fmla="*/ 256000 w 867791"/>
              <a:gd name="connsiteY8" fmla="*/ 1298372 h 1313923"/>
              <a:gd name="connsiteX9" fmla="*/ 145617 w 867791"/>
              <a:gd name="connsiteY9" fmla="*/ 1012668 h 1313923"/>
              <a:gd name="connsiteX10" fmla="*/ 125663 w 867791"/>
              <a:gd name="connsiteY10" fmla="*/ 503910 h 1313923"/>
              <a:gd name="connsiteX11" fmla="*/ 6961 w 867791"/>
              <a:gd name="connsiteY11" fmla="*/ 538413 h 1313923"/>
              <a:gd name="connsiteX0" fmla="*/ 6961 w 867791"/>
              <a:gd name="connsiteY0" fmla="*/ 538413 h 1310173"/>
              <a:gd name="connsiteX1" fmla="*/ 96872 w 867791"/>
              <a:gd name="connsiteY1" fmla="*/ 369894 h 1310173"/>
              <a:gd name="connsiteX2" fmla="*/ 81699 w 867791"/>
              <a:gd name="connsiteY2" fmla="*/ 165616 h 1310173"/>
              <a:gd name="connsiteX3" fmla="*/ 216382 w 867791"/>
              <a:gd name="connsiteY3" fmla="*/ 20360 h 1310173"/>
              <a:gd name="connsiteX4" fmla="*/ 567188 w 867791"/>
              <a:gd name="connsiteY4" fmla="*/ 9692 h 1310173"/>
              <a:gd name="connsiteX5" fmla="*/ 717366 w 867791"/>
              <a:gd name="connsiteY5" fmla="*/ 165383 h 1310173"/>
              <a:gd name="connsiteX6" fmla="*/ 860184 w 867791"/>
              <a:gd name="connsiteY6" fmla="*/ 958078 h 1310173"/>
              <a:gd name="connsiteX7" fmla="*/ 784134 w 867791"/>
              <a:gd name="connsiteY7" fmla="*/ 1242327 h 1310173"/>
              <a:gd name="connsiteX8" fmla="*/ 256000 w 867791"/>
              <a:gd name="connsiteY8" fmla="*/ 1298372 h 1310173"/>
              <a:gd name="connsiteX9" fmla="*/ 155978 w 867791"/>
              <a:gd name="connsiteY9" fmla="*/ 1064454 h 1310173"/>
              <a:gd name="connsiteX10" fmla="*/ 125663 w 867791"/>
              <a:gd name="connsiteY10" fmla="*/ 503910 h 1310173"/>
              <a:gd name="connsiteX11" fmla="*/ 6961 w 867791"/>
              <a:gd name="connsiteY11" fmla="*/ 538413 h 1310173"/>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9445"/>
              <a:gd name="connsiteX1" fmla="*/ 96872 w 867791"/>
              <a:gd name="connsiteY1" fmla="*/ 369894 h 1309445"/>
              <a:gd name="connsiteX2" fmla="*/ 81699 w 867791"/>
              <a:gd name="connsiteY2" fmla="*/ 165616 h 1309445"/>
              <a:gd name="connsiteX3" fmla="*/ 216382 w 867791"/>
              <a:gd name="connsiteY3" fmla="*/ 20360 h 1309445"/>
              <a:gd name="connsiteX4" fmla="*/ 567188 w 867791"/>
              <a:gd name="connsiteY4" fmla="*/ 9692 h 1309445"/>
              <a:gd name="connsiteX5" fmla="*/ 717366 w 867791"/>
              <a:gd name="connsiteY5" fmla="*/ 165383 h 1309445"/>
              <a:gd name="connsiteX6" fmla="*/ 860184 w 867791"/>
              <a:gd name="connsiteY6" fmla="*/ 958078 h 1309445"/>
              <a:gd name="connsiteX7" fmla="*/ 784134 w 867791"/>
              <a:gd name="connsiteY7" fmla="*/ 1242327 h 1309445"/>
              <a:gd name="connsiteX8" fmla="*/ 256000 w 867791"/>
              <a:gd name="connsiteY8" fmla="*/ 1298372 h 1309445"/>
              <a:gd name="connsiteX9" fmla="*/ 149196 w 867791"/>
              <a:gd name="connsiteY9" fmla="*/ 1074561 h 1309445"/>
              <a:gd name="connsiteX10" fmla="*/ 125663 w 867791"/>
              <a:gd name="connsiteY10" fmla="*/ 503910 h 1309445"/>
              <a:gd name="connsiteX11" fmla="*/ 6961 w 867791"/>
              <a:gd name="connsiteY11" fmla="*/ 538413 h 1309445"/>
              <a:gd name="connsiteX0" fmla="*/ 6961 w 867791"/>
              <a:gd name="connsiteY0" fmla="*/ 538413 h 1306197"/>
              <a:gd name="connsiteX1" fmla="*/ 96872 w 867791"/>
              <a:gd name="connsiteY1" fmla="*/ 369894 h 1306197"/>
              <a:gd name="connsiteX2" fmla="*/ 81699 w 867791"/>
              <a:gd name="connsiteY2" fmla="*/ 165616 h 1306197"/>
              <a:gd name="connsiteX3" fmla="*/ 216382 w 867791"/>
              <a:gd name="connsiteY3" fmla="*/ 20360 h 1306197"/>
              <a:gd name="connsiteX4" fmla="*/ 567188 w 867791"/>
              <a:gd name="connsiteY4" fmla="*/ 9692 h 1306197"/>
              <a:gd name="connsiteX5" fmla="*/ 717366 w 867791"/>
              <a:gd name="connsiteY5" fmla="*/ 165383 h 1306197"/>
              <a:gd name="connsiteX6" fmla="*/ 860184 w 867791"/>
              <a:gd name="connsiteY6" fmla="*/ 958078 h 1306197"/>
              <a:gd name="connsiteX7" fmla="*/ 784134 w 867791"/>
              <a:gd name="connsiteY7" fmla="*/ 1242327 h 1306197"/>
              <a:gd name="connsiteX8" fmla="*/ 256000 w 867791"/>
              <a:gd name="connsiteY8" fmla="*/ 1298372 h 1306197"/>
              <a:gd name="connsiteX9" fmla="*/ 155507 w 867791"/>
              <a:gd name="connsiteY9" fmla="*/ 1120000 h 1306197"/>
              <a:gd name="connsiteX10" fmla="*/ 125663 w 867791"/>
              <a:gd name="connsiteY10" fmla="*/ 503910 h 1306197"/>
              <a:gd name="connsiteX11" fmla="*/ 6961 w 867791"/>
              <a:gd name="connsiteY11" fmla="*/ 538413 h 1306197"/>
              <a:gd name="connsiteX0" fmla="*/ 6961 w 867791"/>
              <a:gd name="connsiteY0" fmla="*/ 541531 h 1309315"/>
              <a:gd name="connsiteX1" fmla="*/ 96872 w 867791"/>
              <a:gd name="connsiteY1" fmla="*/ 373012 h 1309315"/>
              <a:gd name="connsiteX2" fmla="*/ 80003 w 867791"/>
              <a:gd name="connsiteY2" fmla="*/ 139416 h 1309315"/>
              <a:gd name="connsiteX3" fmla="*/ 216382 w 867791"/>
              <a:gd name="connsiteY3" fmla="*/ 23478 h 1309315"/>
              <a:gd name="connsiteX4" fmla="*/ 567188 w 867791"/>
              <a:gd name="connsiteY4" fmla="*/ 12810 h 1309315"/>
              <a:gd name="connsiteX5" fmla="*/ 717366 w 867791"/>
              <a:gd name="connsiteY5" fmla="*/ 168501 h 1309315"/>
              <a:gd name="connsiteX6" fmla="*/ 860184 w 867791"/>
              <a:gd name="connsiteY6" fmla="*/ 961196 h 1309315"/>
              <a:gd name="connsiteX7" fmla="*/ 784134 w 867791"/>
              <a:gd name="connsiteY7" fmla="*/ 1245445 h 1309315"/>
              <a:gd name="connsiteX8" fmla="*/ 256000 w 867791"/>
              <a:gd name="connsiteY8" fmla="*/ 1301490 h 1309315"/>
              <a:gd name="connsiteX9" fmla="*/ 155507 w 867791"/>
              <a:gd name="connsiteY9" fmla="*/ 1123118 h 1309315"/>
              <a:gd name="connsiteX10" fmla="*/ 125663 w 867791"/>
              <a:gd name="connsiteY10" fmla="*/ 507028 h 1309315"/>
              <a:gd name="connsiteX11" fmla="*/ 6961 w 867791"/>
              <a:gd name="connsiteY11" fmla="*/ 541531 h 1309315"/>
              <a:gd name="connsiteX0" fmla="*/ 6961 w 867791"/>
              <a:gd name="connsiteY0" fmla="*/ 541531 h 1309315"/>
              <a:gd name="connsiteX1" fmla="*/ 96872 w 867791"/>
              <a:gd name="connsiteY1" fmla="*/ 373012 h 1309315"/>
              <a:gd name="connsiteX2" fmla="*/ 80003 w 867791"/>
              <a:gd name="connsiteY2" fmla="*/ 139416 h 1309315"/>
              <a:gd name="connsiteX3" fmla="*/ 216382 w 867791"/>
              <a:gd name="connsiteY3" fmla="*/ 23478 h 1309315"/>
              <a:gd name="connsiteX4" fmla="*/ 567188 w 867791"/>
              <a:gd name="connsiteY4" fmla="*/ 12810 h 1309315"/>
              <a:gd name="connsiteX5" fmla="*/ 717366 w 867791"/>
              <a:gd name="connsiteY5" fmla="*/ 168501 h 1309315"/>
              <a:gd name="connsiteX6" fmla="*/ 860184 w 867791"/>
              <a:gd name="connsiteY6" fmla="*/ 961196 h 1309315"/>
              <a:gd name="connsiteX7" fmla="*/ 784134 w 867791"/>
              <a:gd name="connsiteY7" fmla="*/ 1245445 h 1309315"/>
              <a:gd name="connsiteX8" fmla="*/ 256000 w 867791"/>
              <a:gd name="connsiteY8" fmla="*/ 1301490 h 1309315"/>
              <a:gd name="connsiteX9" fmla="*/ 155507 w 867791"/>
              <a:gd name="connsiteY9" fmla="*/ 1123118 h 1309315"/>
              <a:gd name="connsiteX10" fmla="*/ 125663 w 867791"/>
              <a:gd name="connsiteY10" fmla="*/ 507028 h 1309315"/>
              <a:gd name="connsiteX11" fmla="*/ 6961 w 867791"/>
              <a:gd name="connsiteY11" fmla="*/ 541531 h 1309315"/>
              <a:gd name="connsiteX0" fmla="*/ 6961 w 867791"/>
              <a:gd name="connsiteY0" fmla="*/ 539700 h 1307484"/>
              <a:gd name="connsiteX1" fmla="*/ 96872 w 867791"/>
              <a:gd name="connsiteY1" fmla="*/ 371181 h 1307484"/>
              <a:gd name="connsiteX2" fmla="*/ 77366 w 867791"/>
              <a:gd name="connsiteY2" fmla="*/ 91980 h 1307484"/>
              <a:gd name="connsiteX3" fmla="*/ 216382 w 867791"/>
              <a:gd name="connsiteY3" fmla="*/ 21647 h 1307484"/>
              <a:gd name="connsiteX4" fmla="*/ 567188 w 867791"/>
              <a:gd name="connsiteY4" fmla="*/ 10979 h 1307484"/>
              <a:gd name="connsiteX5" fmla="*/ 717366 w 867791"/>
              <a:gd name="connsiteY5" fmla="*/ 166670 h 1307484"/>
              <a:gd name="connsiteX6" fmla="*/ 860184 w 867791"/>
              <a:gd name="connsiteY6" fmla="*/ 959365 h 1307484"/>
              <a:gd name="connsiteX7" fmla="*/ 784134 w 867791"/>
              <a:gd name="connsiteY7" fmla="*/ 1243614 h 1307484"/>
              <a:gd name="connsiteX8" fmla="*/ 256000 w 867791"/>
              <a:gd name="connsiteY8" fmla="*/ 1299659 h 1307484"/>
              <a:gd name="connsiteX9" fmla="*/ 155507 w 867791"/>
              <a:gd name="connsiteY9" fmla="*/ 1121287 h 1307484"/>
              <a:gd name="connsiteX10" fmla="*/ 125663 w 867791"/>
              <a:gd name="connsiteY10" fmla="*/ 505197 h 1307484"/>
              <a:gd name="connsiteX11" fmla="*/ 6961 w 867791"/>
              <a:gd name="connsiteY11" fmla="*/ 539700 h 1307484"/>
              <a:gd name="connsiteX0" fmla="*/ 6961 w 867791"/>
              <a:gd name="connsiteY0" fmla="*/ 550995 h 1318779"/>
              <a:gd name="connsiteX1" fmla="*/ 96872 w 867791"/>
              <a:gd name="connsiteY1" fmla="*/ 382476 h 1318779"/>
              <a:gd name="connsiteX2" fmla="*/ 77366 w 867791"/>
              <a:gd name="connsiteY2" fmla="*/ 103275 h 1318779"/>
              <a:gd name="connsiteX3" fmla="*/ 229757 w 867791"/>
              <a:gd name="connsiteY3" fmla="*/ 9471 h 1318779"/>
              <a:gd name="connsiteX4" fmla="*/ 567188 w 867791"/>
              <a:gd name="connsiteY4" fmla="*/ 22274 h 1318779"/>
              <a:gd name="connsiteX5" fmla="*/ 717366 w 867791"/>
              <a:gd name="connsiteY5" fmla="*/ 177965 h 1318779"/>
              <a:gd name="connsiteX6" fmla="*/ 860184 w 867791"/>
              <a:gd name="connsiteY6" fmla="*/ 970660 h 1318779"/>
              <a:gd name="connsiteX7" fmla="*/ 784134 w 867791"/>
              <a:gd name="connsiteY7" fmla="*/ 1254909 h 1318779"/>
              <a:gd name="connsiteX8" fmla="*/ 256000 w 867791"/>
              <a:gd name="connsiteY8" fmla="*/ 1310954 h 1318779"/>
              <a:gd name="connsiteX9" fmla="*/ 155507 w 867791"/>
              <a:gd name="connsiteY9" fmla="*/ 1132582 h 1318779"/>
              <a:gd name="connsiteX10" fmla="*/ 125663 w 867791"/>
              <a:gd name="connsiteY10" fmla="*/ 516492 h 1318779"/>
              <a:gd name="connsiteX11" fmla="*/ 6961 w 867791"/>
              <a:gd name="connsiteY11" fmla="*/ 550995 h 1318779"/>
              <a:gd name="connsiteX0" fmla="*/ 6961 w 867791"/>
              <a:gd name="connsiteY0" fmla="*/ 560584 h 1328368"/>
              <a:gd name="connsiteX1" fmla="*/ 96872 w 867791"/>
              <a:gd name="connsiteY1" fmla="*/ 392065 h 1328368"/>
              <a:gd name="connsiteX2" fmla="*/ 77366 w 867791"/>
              <a:gd name="connsiteY2" fmla="*/ 112864 h 1328368"/>
              <a:gd name="connsiteX3" fmla="*/ 229757 w 867791"/>
              <a:gd name="connsiteY3" fmla="*/ 19060 h 1328368"/>
              <a:gd name="connsiteX4" fmla="*/ 566246 w 867791"/>
              <a:gd name="connsiteY4" fmla="*/ 15575 h 1328368"/>
              <a:gd name="connsiteX5" fmla="*/ 717366 w 867791"/>
              <a:gd name="connsiteY5" fmla="*/ 187554 h 1328368"/>
              <a:gd name="connsiteX6" fmla="*/ 860184 w 867791"/>
              <a:gd name="connsiteY6" fmla="*/ 980249 h 1328368"/>
              <a:gd name="connsiteX7" fmla="*/ 784134 w 867791"/>
              <a:gd name="connsiteY7" fmla="*/ 1264498 h 1328368"/>
              <a:gd name="connsiteX8" fmla="*/ 256000 w 867791"/>
              <a:gd name="connsiteY8" fmla="*/ 1320543 h 1328368"/>
              <a:gd name="connsiteX9" fmla="*/ 155507 w 867791"/>
              <a:gd name="connsiteY9" fmla="*/ 1142171 h 1328368"/>
              <a:gd name="connsiteX10" fmla="*/ 125663 w 867791"/>
              <a:gd name="connsiteY10" fmla="*/ 526081 h 1328368"/>
              <a:gd name="connsiteX11" fmla="*/ 6961 w 867791"/>
              <a:gd name="connsiteY11" fmla="*/ 560584 h 1328368"/>
              <a:gd name="connsiteX0" fmla="*/ 6961 w 865870"/>
              <a:gd name="connsiteY0" fmla="*/ 560584 h 1328871"/>
              <a:gd name="connsiteX1" fmla="*/ 96872 w 865870"/>
              <a:gd name="connsiteY1" fmla="*/ 392065 h 1328871"/>
              <a:gd name="connsiteX2" fmla="*/ 77366 w 865870"/>
              <a:gd name="connsiteY2" fmla="*/ 112864 h 1328871"/>
              <a:gd name="connsiteX3" fmla="*/ 229757 w 865870"/>
              <a:gd name="connsiteY3" fmla="*/ 19060 h 1328871"/>
              <a:gd name="connsiteX4" fmla="*/ 566246 w 865870"/>
              <a:gd name="connsiteY4" fmla="*/ 15575 h 1328871"/>
              <a:gd name="connsiteX5" fmla="*/ 717366 w 865870"/>
              <a:gd name="connsiteY5" fmla="*/ 187554 h 1328871"/>
              <a:gd name="connsiteX6" fmla="*/ 860184 w 865870"/>
              <a:gd name="connsiteY6" fmla="*/ 980249 h 1328871"/>
              <a:gd name="connsiteX7" fmla="*/ 784134 w 865870"/>
              <a:gd name="connsiteY7" fmla="*/ 1264498 h 1328871"/>
              <a:gd name="connsiteX8" fmla="*/ 314963 w 865870"/>
              <a:gd name="connsiteY8" fmla="*/ 1321127 h 1328871"/>
              <a:gd name="connsiteX9" fmla="*/ 155507 w 865870"/>
              <a:gd name="connsiteY9" fmla="*/ 1142171 h 1328871"/>
              <a:gd name="connsiteX10" fmla="*/ 125663 w 865870"/>
              <a:gd name="connsiteY10" fmla="*/ 526081 h 1328871"/>
              <a:gd name="connsiteX11" fmla="*/ 6961 w 865870"/>
              <a:gd name="connsiteY11" fmla="*/ 560584 h 1328871"/>
              <a:gd name="connsiteX0" fmla="*/ 6961 w 865870"/>
              <a:gd name="connsiteY0" fmla="*/ 560584 h 1328712"/>
              <a:gd name="connsiteX1" fmla="*/ 96872 w 865870"/>
              <a:gd name="connsiteY1" fmla="*/ 392065 h 1328712"/>
              <a:gd name="connsiteX2" fmla="*/ 77366 w 865870"/>
              <a:gd name="connsiteY2" fmla="*/ 112864 h 1328712"/>
              <a:gd name="connsiteX3" fmla="*/ 229757 w 865870"/>
              <a:gd name="connsiteY3" fmla="*/ 19060 h 1328712"/>
              <a:gd name="connsiteX4" fmla="*/ 566246 w 865870"/>
              <a:gd name="connsiteY4" fmla="*/ 15575 h 1328712"/>
              <a:gd name="connsiteX5" fmla="*/ 717366 w 865870"/>
              <a:gd name="connsiteY5" fmla="*/ 187554 h 1328712"/>
              <a:gd name="connsiteX6" fmla="*/ 860184 w 865870"/>
              <a:gd name="connsiteY6" fmla="*/ 980249 h 1328712"/>
              <a:gd name="connsiteX7" fmla="*/ 784134 w 865870"/>
              <a:gd name="connsiteY7" fmla="*/ 1264498 h 1328712"/>
              <a:gd name="connsiteX8" fmla="*/ 314963 w 865870"/>
              <a:gd name="connsiteY8" fmla="*/ 1321127 h 1328712"/>
              <a:gd name="connsiteX9" fmla="*/ 177736 w 865870"/>
              <a:gd name="connsiteY9" fmla="*/ 1144426 h 1328712"/>
              <a:gd name="connsiteX10" fmla="*/ 125663 w 865870"/>
              <a:gd name="connsiteY10" fmla="*/ 526081 h 1328712"/>
              <a:gd name="connsiteX11" fmla="*/ 6961 w 865870"/>
              <a:gd name="connsiteY11" fmla="*/ 560584 h 1328712"/>
              <a:gd name="connsiteX0" fmla="*/ 6961 w 864913"/>
              <a:gd name="connsiteY0" fmla="*/ 560584 h 1327274"/>
              <a:gd name="connsiteX1" fmla="*/ 96872 w 864913"/>
              <a:gd name="connsiteY1" fmla="*/ 392065 h 1327274"/>
              <a:gd name="connsiteX2" fmla="*/ 77366 w 864913"/>
              <a:gd name="connsiteY2" fmla="*/ 112864 h 1327274"/>
              <a:gd name="connsiteX3" fmla="*/ 229757 w 864913"/>
              <a:gd name="connsiteY3" fmla="*/ 19060 h 1327274"/>
              <a:gd name="connsiteX4" fmla="*/ 566246 w 864913"/>
              <a:gd name="connsiteY4" fmla="*/ 15575 h 1327274"/>
              <a:gd name="connsiteX5" fmla="*/ 717366 w 864913"/>
              <a:gd name="connsiteY5" fmla="*/ 187554 h 1327274"/>
              <a:gd name="connsiteX6" fmla="*/ 860184 w 864913"/>
              <a:gd name="connsiteY6" fmla="*/ 980249 h 1327274"/>
              <a:gd name="connsiteX7" fmla="*/ 784134 w 864913"/>
              <a:gd name="connsiteY7" fmla="*/ 1264498 h 1327274"/>
              <a:gd name="connsiteX8" fmla="*/ 351698 w 864913"/>
              <a:gd name="connsiteY8" fmla="*/ 1319456 h 1327274"/>
              <a:gd name="connsiteX9" fmla="*/ 177736 w 864913"/>
              <a:gd name="connsiteY9" fmla="*/ 1144426 h 1327274"/>
              <a:gd name="connsiteX10" fmla="*/ 125663 w 864913"/>
              <a:gd name="connsiteY10" fmla="*/ 526081 h 1327274"/>
              <a:gd name="connsiteX11" fmla="*/ 6961 w 864913"/>
              <a:gd name="connsiteY11" fmla="*/ 560584 h 1327274"/>
              <a:gd name="connsiteX0" fmla="*/ 6961 w 878410"/>
              <a:gd name="connsiteY0" fmla="*/ 560584 h 1325203"/>
              <a:gd name="connsiteX1" fmla="*/ 96872 w 878410"/>
              <a:gd name="connsiteY1" fmla="*/ 392065 h 1325203"/>
              <a:gd name="connsiteX2" fmla="*/ 77366 w 878410"/>
              <a:gd name="connsiteY2" fmla="*/ 112864 h 1325203"/>
              <a:gd name="connsiteX3" fmla="*/ 229757 w 878410"/>
              <a:gd name="connsiteY3" fmla="*/ 19060 h 1325203"/>
              <a:gd name="connsiteX4" fmla="*/ 566246 w 878410"/>
              <a:gd name="connsiteY4" fmla="*/ 15575 h 1325203"/>
              <a:gd name="connsiteX5" fmla="*/ 717366 w 878410"/>
              <a:gd name="connsiteY5" fmla="*/ 187554 h 1325203"/>
              <a:gd name="connsiteX6" fmla="*/ 860184 w 878410"/>
              <a:gd name="connsiteY6" fmla="*/ 980249 h 1325203"/>
              <a:gd name="connsiteX7" fmla="*/ 819942 w 878410"/>
              <a:gd name="connsiteY7" fmla="*/ 1254587 h 1325203"/>
              <a:gd name="connsiteX8" fmla="*/ 351698 w 878410"/>
              <a:gd name="connsiteY8" fmla="*/ 1319456 h 1325203"/>
              <a:gd name="connsiteX9" fmla="*/ 177736 w 878410"/>
              <a:gd name="connsiteY9" fmla="*/ 1144426 h 1325203"/>
              <a:gd name="connsiteX10" fmla="*/ 125663 w 878410"/>
              <a:gd name="connsiteY10" fmla="*/ 526081 h 1325203"/>
              <a:gd name="connsiteX11" fmla="*/ 6961 w 878410"/>
              <a:gd name="connsiteY11" fmla="*/ 560584 h 1325203"/>
              <a:gd name="connsiteX0" fmla="*/ 6961 w 879480"/>
              <a:gd name="connsiteY0" fmla="*/ 560584 h 1324478"/>
              <a:gd name="connsiteX1" fmla="*/ 96872 w 879480"/>
              <a:gd name="connsiteY1" fmla="*/ 392065 h 1324478"/>
              <a:gd name="connsiteX2" fmla="*/ 77366 w 879480"/>
              <a:gd name="connsiteY2" fmla="*/ 112864 h 1324478"/>
              <a:gd name="connsiteX3" fmla="*/ 229757 w 879480"/>
              <a:gd name="connsiteY3" fmla="*/ 19060 h 1324478"/>
              <a:gd name="connsiteX4" fmla="*/ 566246 w 879480"/>
              <a:gd name="connsiteY4" fmla="*/ 15575 h 1324478"/>
              <a:gd name="connsiteX5" fmla="*/ 717366 w 879480"/>
              <a:gd name="connsiteY5" fmla="*/ 187554 h 1324478"/>
              <a:gd name="connsiteX6" fmla="*/ 861931 w 879480"/>
              <a:gd name="connsiteY6" fmla="*/ 1026005 h 1324478"/>
              <a:gd name="connsiteX7" fmla="*/ 819942 w 879480"/>
              <a:gd name="connsiteY7" fmla="*/ 1254587 h 1324478"/>
              <a:gd name="connsiteX8" fmla="*/ 351698 w 879480"/>
              <a:gd name="connsiteY8" fmla="*/ 1319456 h 1324478"/>
              <a:gd name="connsiteX9" fmla="*/ 177736 w 879480"/>
              <a:gd name="connsiteY9" fmla="*/ 1144426 h 1324478"/>
              <a:gd name="connsiteX10" fmla="*/ 125663 w 879480"/>
              <a:gd name="connsiteY10" fmla="*/ 526081 h 1324478"/>
              <a:gd name="connsiteX11" fmla="*/ 6961 w 879480"/>
              <a:gd name="connsiteY11" fmla="*/ 560584 h 1324478"/>
              <a:gd name="connsiteX0" fmla="*/ 6961 w 864502"/>
              <a:gd name="connsiteY0" fmla="*/ 560584 h 1326578"/>
              <a:gd name="connsiteX1" fmla="*/ 96872 w 864502"/>
              <a:gd name="connsiteY1" fmla="*/ 392065 h 1326578"/>
              <a:gd name="connsiteX2" fmla="*/ 77366 w 864502"/>
              <a:gd name="connsiteY2" fmla="*/ 112864 h 1326578"/>
              <a:gd name="connsiteX3" fmla="*/ 229757 w 864502"/>
              <a:gd name="connsiteY3" fmla="*/ 19060 h 1326578"/>
              <a:gd name="connsiteX4" fmla="*/ 566246 w 864502"/>
              <a:gd name="connsiteY4" fmla="*/ 15575 h 1326578"/>
              <a:gd name="connsiteX5" fmla="*/ 717366 w 864502"/>
              <a:gd name="connsiteY5" fmla="*/ 187554 h 1326578"/>
              <a:gd name="connsiteX6" fmla="*/ 861931 w 864502"/>
              <a:gd name="connsiteY6" fmla="*/ 1026005 h 1326578"/>
              <a:gd name="connsiteX7" fmla="*/ 773212 w 864502"/>
              <a:gd name="connsiteY7" fmla="*/ 1266151 h 1326578"/>
              <a:gd name="connsiteX8" fmla="*/ 351698 w 864502"/>
              <a:gd name="connsiteY8" fmla="*/ 1319456 h 1326578"/>
              <a:gd name="connsiteX9" fmla="*/ 177736 w 864502"/>
              <a:gd name="connsiteY9" fmla="*/ 1144426 h 1326578"/>
              <a:gd name="connsiteX10" fmla="*/ 125663 w 864502"/>
              <a:gd name="connsiteY10" fmla="*/ 526081 h 1326578"/>
              <a:gd name="connsiteX11" fmla="*/ 6961 w 864502"/>
              <a:gd name="connsiteY11" fmla="*/ 560584 h 1326578"/>
              <a:gd name="connsiteX0" fmla="*/ 6961 w 864110"/>
              <a:gd name="connsiteY0" fmla="*/ 560584 h 1331877"/>
              <a:gd name="connsiteX1" fmla="*/ 96872 w 864110"/>
              <a:gd name="connsiteY1" fmla="*/ 392065 h 1331877"/>
              <a:gd name="connsiteX2" fmla="*/ 77366 w 864110"/>
              <a:gd name="connsiteY2" fmla="*/ 112864 h 1331877"/>
              <a:gd name="connsiteX3" fmla="*/ 229757 w 864110"/>
              <a:gd name="connsiteY3" fmla="*/ 19060 h 1331877"/>
              <a:gd name="connsiteX4" fmla="*/ 566246 w 864110"/>
              <a:gd name="connsiteY4" fmla="*/ 15575 h 1331877"/>
              <a:gd name="connsiteX5" fmla="*/ 717366 w 864110"/>
              <a:gd name="connsiteY5" fmla="*/ 187554 h 1331877"/>
              <a:gd name="connsiteX6" fmla="*/ 861931 w 864110"/>
              <a:gd name="connsiteY6" fmla="*/ 1026005 h 1331877"/>
              <a:gd name="connsiteX7" fmla="*/ 773212 w 864110"/>
              <a:gd name="connsiteY7" fmla="*/ 1266151 h 1331877"/>
              <a:gd name="connsiteX8" fmla="*/ 386884 w 864110"/>
              <a:gd name="connsiteY8" fmla="*/ 1325422 h 1331877"/>
              <a:gd name="connsiteX9" fmla="*/ 177736 w 864110"/>
              <a:gd name="connsiteY9" fmla="*/ 1144426 h 1331877"/>
              <a:gd name="connsiteX10" fmla="*/ 125663 w 864110"/>
              <a:gd name="connsiteY10" fmla="*/ 526081 h 1331877"/>
              <a:gd name="connsiteX11" fmla="*/ 6961 w 864110"/>
              <a:gd name="connsiteY11" fmla="*/ 560584 h 1331877"/>
              <a:gd name="connsiteX0" fmla="*/ 6961 w 864110"/>
              <a:gd name="connsiteY0" fmla="*/ 560584 h 1332354"/>
              <a:gd name="connsiteX1" fmla="*/ 96872 w 864110"/>
              <a:gd name="connsiteY1" fmla="*/ 392065 h 1332354"/>
              <a:gd name="connsiteX2" fmla="*/ 77366 w 864110"/>
              <a:gd name="connsiteY2" fmla="*/ 112864 h 1332354"/>
              <a:gd name="connsiteX3" fmla="*/ 229757 w 864110"/>
              <a:gd name="connsiteY3" fmla="*/ 19060 h 1332354"/>
              <a:gd name="connsiteX4" fmla="*/ 566246 w 864110"/>
              <a:gd name="connsiteY4" fmla="*/ 15575 h 1332354"/>
              <a:gd name="connsiteX5" fmla="*/ 717366 w 864110"/>
              <a:gd name="connsiteY5" fmla="*/ 187554 h 1332354"/>
              <a:gd name="connsiteX6" fmla="*/ 861931 w 864110"/>
              <a:gd name="connsiteY6" fmla="*/ 1026005 h 1332354"/>
              <a:gd name="connsiteX7" fmla="*/ 773212 w 864110"/>
              <a:gd name="connsiteY7" fmla="*/ 1266151 h 1332354"/>
              <a:gd name="connsiteX8" fmla="*/ 386884 w 864110"/>
              <a:gd name="connsiteY8" fmla="*/ 1325422 h 1332354"/>
              <a:gd name="connsiteX9" fmla="*/ 197485 w 864110"/>
              <a:gd name="connsiteY9" fmla="*/ 1137282 h 1332354"/>
              <a:gd name="connsiteX10" fmla="*/ 125663 w 864110"/>
              <a:gd name="connsiteY10" fmla="*/ 526081 h 1332354"/>
              <a:gd name="connsiteX11" fmla="*/ 6961 w 864110"/>
              <a:gd name="connsiteY11" fmla="*/ 560584 h 1332354"/>
              <a:gd name="connsiteX0" fmla="*/ 6961 w 864110"/>
              <a:gd name="connsiteY0" fmla="*/ 560674 h 1332444"/>
              <a:gd name="connsiteX1" fmla="*/ 96872 w 864110"/>
              <a:gd name="connsiteY1" fmla="*/ 392155 h 1332444"/>
              <a:gd name="connsiteX2" fmla="*/ 79552 w 864110"/>
              <a:gd name="connsiteY2" fmla="*/ 114810 h 1332444"/>
              <a:gd name="connsiteX3" fmla="*/ 229757 w 864110"/>
              <a:gd name="connsiteY3" fmla="*/ 19150 h 1332444"/>
              <a:gd name="connsiteX4" fmla="*/ 566246 w 864110"/>
              <a:gd name="connsiteY4" fmla="*/ 15665 h 1332444"/>
              <a:gd name="connsiteX5" fmla="*/ 717366 w 864110"/>
              <a:gd name="connsiteY5" fmla="*/ 187644 h 1332444"/>
              <a:gd name="connsiteX6" fmla="*/ 861931 w 864110"/>
              <a:gd name="connsiteY6" fmla="*/ 1026095 h 1332444"/>
              <a:gd name="connsiteX7" fmla="*/ 773212 w 864110"/>
              <a:gd name="connsiteY7" fmla="*/ 1266241 h 1332444"/>
              <a:gd name="connsiteX8" fmla="*/ 386884 w 864110"/>
              <a:gd name="connsiteY8" fmla="*/ 1325512 h 1332444"/>
              <a:gd name="connsiteX9" fmla="*/ 197485 w 864110"/>
              <a:gd name="connsiteY9" fmla="*/ 1137372 h 1332444"/>
              <a:gd name="connsiteX10" fmla="*/ 125663 w 864110"/>
              <a:gd name="connsiteY10" fmla="*/ 526171 h 1332444"/>
              <a:gd name="connsiteX11" fmla="*/ 6961 w 864110"/>
              <a:gd name="connsiteY11" fmla="*/ 560674 h 1332444"/>
              <a:gd name="connsiteX0" fmla="*/ 8576 w 843625"/>
              <a:gd name="connsiteY0" fmla="*/ 550409 h 1332444"/>
              <a:gd name="connsiteX1" fmla="*/ 76387 w 843625"/>
              <a:gd name="connsiteY1" fmla="*/ 392155 h 1332444"/>
              <a:gd name="connsiteX2" fmla="*/ 59067 w 843625"/>
              <a:gd name="connsiteY2" fmla="*/ 114810 h 1332444"/>
              <a:gd name="connsiteX3" fmla="*/ 209272 w 843625"/>
              <a:gd name="connsiteY3" fmla="*/ 19150 h 1332444"/>
              <a:gd name="connsiteX4" fmla="*/ 545761 w 843625"/>
              <a:gd name="connsiteY4" fmla="*/ 15665 h 1332444"/>
              <a:gd name="connsiteX5" fmla="*/ 696881 w 843625"/>
              <a:gd name="connsiteY5" fmla="*/ 187644 h 1332444"/>
              <a:gd name="connsiteX6" fmla="*/ 841446 w 843625"/>
              <a:gd name="connsiteY6" fmla="*/ 1026095 h 1332444"/>
              <a:gd name="connsiteX7" fmla="*/ 752727 w 843625"/>
              <a:gd name="connsiteY7" fmla="*/ 1266241 h 1332444"/>
              <a:gd name="connsiteX8" fmla="*/ 366399 w 843625"/>
              <a:gd name="connsiteY8" fmla="*/ 1325512 h 1332444"/>
              <a:gd name="connsiteX9" fmla="*/ 177000 w 843625"/>
              <a:gd name="connsiteY9" fmla="*/ 1137372 h 1332444"/>
              <a:gd name="connsiteX10" fmla="*/ 105178 w 843625"/>
              <a:gd name="connsiteY10" fmla="*/ 526171 h 1332444"/>
              <a:gd name="connsiteX11" fmla="*/ 8576 w 843625"/>
              <a:gd name="connsiteY11" fmla="*/ 550409 h 1332444"/>
              <a:gd name="connsiteX0" fmla="*/ 8576 w 843625"/>
              <a:gd name="connsiteY0" fmla="*/ 550409 h 1332444"/>
              <a:gd name="connsiteX1" fmla="*/ 76387 w 843625"/>
              <a:gd name="connsiteY1" fmla="*/ 392155 h 1332444"/>
              <a:gd name="connsiteX2" fmla="*/ 59067 w 843625"/>
              <a:gd name="connsiteY2" fmla="*/ 114810 h 1332444"/>
              <a:gd name="connsiteX3" fmla="*/ 209272 w 843625"/>
              <a:gd name="connsiteY3" fmla="*/ 19150 h 1332444"/>
              <a:gd name="connsiteX4" fmla="*/ 545761 w 843625"/>
              <a:gd name="connsiteY4" fmla="*/ 15665 h 1332444"/>
              <a:gd name="connsiteX5" fmla="*/ 696881 w 843625"/>
              <a:gd name="connsiteY5" fmla="*/ 187644 h 1332444"/>
              <a:gd name="connsiteX6" fmla="*/ 841446 w 843625"/>
              <a:gd name="connsiteY6" fmla="*/ 1026095 h 1332444"/>
              <a:gd name="connsiteX7" fmla="*/ 752727 w 843625"/>
              <a:gd name="connsiteY7" fmla="*/ 1266241 h 1332444"/>
              <a:gd name="connsiteX8" fmla="*/ 366399 w 843625"/>
              <a:gd name="connsiteY8" fmla="*/ 1325512 h 1332444"/>
              <a:gd name="connsiteX9" fmla="*/ 177000 w 843625"/>
              <a:gd name="connsiteY9" fmla="*/ 1137372 h 1332444"/>
              <a:gd name="connsiteX10" fmla="*/ 105178 w 843625"/>
              <a:gd name="connsiteY10" fmla="*/ 526171 h 1332444"/>
              <a:gd name="connsiteX11" fmla="*/ 8576 w 843625"/>
              <a:gd name="connsiteY11" fmla="*/ 550409 h 1332444"/>
              <a:gd name="connsiteX0" fmla="*/ 8576 w 843625"/>
              <a:gd name="connsiteY0" fmla="*/ 550409 h 1332528"/>
              <a:gd name="connsiteX1" fmla="*/ 76387 w 843625"/>
              <a:gd name="connsiteY1" fmla="*/ 392155 h 1332528"/>
              <a:gd name="connsiteX2" fmla="*/ 59067 w 843625"/>
              <a:gd name="connsiteY2" fmla="*/ 114810 h 1332528"/>
              <a:gd name="connsiteX3" fmla="*/ 209272 w 843625"/>
              <a:gd name="connsiteY3" fmla="*/ 19150 h 1332528"/>
              <a:gd name="connsiteX4" fmla="*/ 545761 w 843625"/>
              <a:gd name="connsiteY4" fmla="*/ 15665 h 1332528"/>
              <a:gd name="connsiteX5" fmla="*/ 696881 w 843625"/>
              <a:gd name="connsiteY5" fmla="*/ 187644 h 1332528"/>
              <a:gd name="connsiteX6" fmla="*/ 841446 w 843625"/>
              <a:gd name="connsiteY6" fmla="*/ 1026095 h 1332528"/>
              <a:gd name="connsiteX7" fmla="*/ 752727 w 843625"/>
              <a:gd name="connsiteY7" fmla="*/ 1266241 h 1332528"/>
              <a:gd name="connsiteX8" fmla="*/ 366399 w 843625"/>
              <a:gd name="connsiteY8" fmla="*/ 1325512 h 1332528"/>
              <a:gd name="connsiteX9" fmla="*/ 184643 w 843625"/>
              <a:gd name="connsiteY9" fmla="*/ 1136120 h 1332528"/>
              <a:gd name="connsiteX10" fmla="*/ 105178 w 843625"/>
              <a:gd name="connsiteY10" fmla="*/ 526171 h 1332528"/>
              <a:gd name="connsiteX11" fmla="*/ 8576 w 843625"/>
              <a:gd name="connsiteY11" fmla="*/ 550409 h 1332528"/>
              <a:gd name="connsiteX0" fmla="*/ 8576 w 843404"/>
              <a:gd name="connsiteY0" fmla="*/ 550409 h 1327013"/>
              <a:gd name="connsiteX1" fmla="*/ 76387 w 843404"/>
              <a:gd name="connsiteY1" fmla="*/ 392155 h 1327013"/>
              <a:gd name="connsiteX2" fmla="*/ 59067 w 843404"/>
              <a:gd name="connsiteY2" fmla="*/ 114810 h 1327013"/>
              <a:gd name="connsiteX3" fmla="*/ 209272 w 843404"/>
              <a:gd name="connsiteY3" fmla="*/ 19150 h 1327013"/>
              <a:gd name="connsiteX4" fmla="*/ 545761 w 843404"/>
              <a:gd name="connsiteY4" fmla="*/ 15665 h 1327013"/>
              <a:gd name="connsiteX5" fmla="*/ 696881 w 843404"/>
              <a:gd name="connsiteY5" fmla="*/ 187644 h 1327013"/>
              <a:gd name="connsiteX6" fmla="*/ 841446 w 843404"/>
              <a:gd name="connsiteY6" fmla="*/ 1026095 h 1327013"/>
              <a:gd name="connsiteX7" fmla="*/ 752727 w 843404"/>
              <a:gd name="connsiteY7" fmla="*/ 1266241 h 1327013"/>
              <a:gd name="connsiteX8" fmla="*/ 390961 w 843404"/>
              <a:gd name="connsiteY8" fmla="*/ 1319274 h 1327013"/>
              <a:gd name="connsiteX9" fmla="*/ 184643 w 843404"/>
              <a:gd name="connsiteY9" fmla="*/ 1136120 h 1327013"/>
              <a:gd name="connsiteX10" fmla="*/ 105178 w 843404"/>
              <a:gd name="connsiteY10" fmla="*/ 526171 h 1327013"/>
              <a:gd name="connsiteX11" fmla="*/ 8576 w 843404"/>
              <a:gd name="connsiteY11" fmla="*/ 550409 h 1327013"/>
              <a:gd name="connsiteX0" fmla="*/ 8576 w 843404"/>
              <a:gd name="connsiteY0" fmla="*/ 567995 h 1344599"/>
              <a:gd name="connsiteX1" fmla="*/ 76387 w 843404"/>
              <a:gd name="connsiteY1" fmla="*/ 409741 h 1344599"/>
              <a:gd name="connsiteX2" fmla="*/ 59067 w 843404"/>
              <a:gd name="connsiteY2" fmla="*/ 132396 h 1344599"/>
              <a:gd name="connsiteX3" fmla="*/ 262200 w 843404"/>
              <a:gd name="connsiteY3" fmla="*/ 8133 h 1344599"/>
              <a:gd name="connsiteX4" fmla="*/ 545761 w 843404"/>
              <a:gd name="connsiteY4" fmla="*/ 33251 h 1344599"/>
              <a:gd name="connsiteX5" fmla="*/ 696881 w 843404"/>
              <a:gd name="connsiteY5" fmla="*/ 205230 h 1344599"/>
              <a:gd name="connsiteX6" fmla="*/ 841446 w 843404"/>
              <a:gd name="connsiteY6" fmla="*/ 1043681 h 1344599"/>
              <a:gd name="connsiteX7" fmla="*/ 752727 w 843404"/>
              <a:gd name="connsiteY7" fmla="*/ 1283827 h 1344599"/>
              <a:gd name="connsiteX8" fmla="*/ 390961 w 843404"/>
              <a:gd name="connsiteY8" fmla="*/ 1336860 h 1344599"/>
              <a:gd name="connsiteX9" fmla="*/ 184643 w 843404"/>
              <a:gd name="connsiteY9" fmla="*/ 1153706 h 1344599"/>
              <a:gd name="connsiteX10" fmla="*/ 105178 w 843404"/>
              <a:gd name="connsiteY10" fmla="*/ 543757 h 1344599"/>
              <a:gd name="connsiteX11" fmla="*/ 8576 w 843404"/>
              <a:gd name="connsiteY11" fmla="*/ 567995 h 1344599"/>
              <a:gd name="connsiteX0" fmla="*/ 8576 w 843404"/>
              <a:gd name="connsiteY0" fmla="*/ 567509 h 1344113"/>
              <a:gd name="connsiteX1" fmla="*/ 76387 w 843404"/>
              <a:gd name="connsiteY1" fmla="*/ 409255 h 1344113"/>
              <a:gd name="connsiteX2" fmla="*/ 99190 w 843404"/>
              <a:gd name="connsiteY2" fmla="*/ 125338 h 1344113"/>
              <a:gd name="connsiteX3" fmla="*/ 262200 w 843404"/>
              <a:gd name="connsiteY3" fmla="*/ 7647 h 1344113"/>
              <a:gd name="connsiteX4" fmla="*/ 545761 w 843404"/>
              <a:gd name="connsiteY4" fmla="*/ 32765 h 1344113"/>
              <a:gd name="connsiteX5" fmla="*/ 696881 w 843404"/>
              <a:gd name="connsiteY5" fmla="*/ 204744 h 1344113"/>
              <a:gd name="connsiteX6" fmla="*/ 841446 w 843404"/>
              <a:gd name="connsiteY6" fmla="*/ 1043195 h 1344113"/>
              <a:gd name="connsiteX7" fmla="*/ 752727 w 843404"/>
              <a:gd name="connsiteY7" fmla="*/ 1283341 h 1344113"/>
              <a:gd name="connsiteX8" fmla="*/ 390961 w 843404"/>
              <a:gd name="connsiteY8" fmla="*/ 1336374 h 1344113"/>
              <a:gd name="connsiteX9" fmla="*/ 184643 w 843404"/>
              <a:gd name="connsiteY9" fmla="*/ 1153220 h 1344113"/>
              <a:gd name="connsiteX10" fmla="*/ 105178 w 843404"/>
              <a:gd name="connsiteY10" fmla="*/ 543271 h 1344113"/>
              <a:gd name="connsiteX11" fmla="*/ 8576 w 843404"/>
              <a:gd name="connsiteY11" fmla="*/ 567509 h 1344113"/>
              <a:gd name="connsiteX0" fmla="*/ 8576 w 843404"/>
              <a:gd name="connsiteY0" fmla="*/ 566478 h 1343082"/>
              <a:gd name="connsiteX1" fmla="*/ 76387 w 843404"/>
              <a:gd name="connsiteY1" fmla="*/ 408224 h 1343082"/>
              <a:gd name="connsiteX2" fmla="*/ 99190 w 843404"/>
              <a:gd name="connsiteY2" fmla="*/ 124307 h 1343082"/>
              <a:gd name="connsiteX3" fmla="*/ 262200 w 843404"/>
              <a:gd name="connsiteY3" fmla="*/ 6616 h 1343082"/>
              <a:gd name="connsiteX4" fmla="*/ 579343 w 843404"/>
              <a:gd name="connsiteY4" fmla="*/ 35092 h 1343082"/>
              <a:gd name="connsiteX5" fmla="*/ 696881 w 843404"/>
              <a:gd name="connsiteY5" fmla="*/ 203713 h 1343082"/>
              <a:gd name="connsiteX6" fmla="*/ 841446 w 843404"/>
              <a:gd name="connsiteY6" fmla="*/ 1042164 h 1343082"/>
              <a:gd name="connsiteX7" fmla="*/ 752727 w 843404"/>
              <a:gd name="connsiteY7" fmla="*/ 1282310 h 1343082"/>
              <a:gd name="connsiteX8" fmla="*/ 390961 w 843404"/>
              <a:gd name="connsiteY8" fmla="*/ 1335343 h 1343082"/>
              <a:gd name="connsiteX9" fmla="*/ 184643 w 843404"/>
              <a:gd name="connsiteY9" fmla="*/ 1152189 h 1343082"/>
              <a:gd name="connsiteX10" fmla="*/ 105178 w 843404"/>
              <a:gd name="connsiteY10" fmla="*/ 542240 h 1343082"/>
              <a:gd name="connsiteX11" fmla="*/ 8576 w 843404"/>
              <a:gd name="connsiteY11" fmla="*/ 566478 h 1343082"/>
              <a:gd name="connsiteX0" fmla="*/ 8576 w 843404"/>
              <a:gd name="connsiteY0" fmla="*/ 580816 h 1357420"/>
              <a:gd name="connsiteX1" fmla="*/ 76387 w 843404"/>
              <a:gd name="connsiteY1" fmla="*/ 422562 h 1357420"/>
              <a:gd name="connsiteX2" fmla="*/ 99190 w 843404"/>
              <a:gd name="connsiteY2" fmla="*/ 138645 h 1357420"/>
              <a:gd name="connsiteX3" fmla="*/ 308863 w 843404"/>
              <a:gd name="connsiteY3" fmla="*/ 4451 h 1357420"/>
              <a:gd name="connsiteX4" fmla="*/ 579343 w 843404"/>
              <a:gd name="connsiteY4" fmla="*/ 49430 h 1357420"/>
              <a:gd name="connsiteX5" fmla="*/ 696881 w 843404"/>
              <a:gd name="connsiteY5" fmla="*/ 218051 h 1357420"/>
              <a:gd name="connsiteX6" fmla="*/ 841446 w 843404"/>
              <a:gd name="connsiteY6" fmla="*/ 1056502 h 1357420"/>
              <a:gd name="connsiteX7" fmla="*/ 752727 w 843404"/>
              <a:gd name="connsiteY7" fmla="*/ 1296648 h 1357420"/>
              <a:gd name="connsiteX8" fmla="*/ 390961 w 843404"/>
              <a:gd name="connsiteY8" fmla="*/ 1349681 h 1357420"/>
              <a:gd name="connsiteX9" fmla="*/ 184643 w 843404"/>
              <a:gd name="connsiteY9" fmla="*/ 1166527 h 1357420"/>
              <a:gd name="connsiteX10" fmla="*/ 105178 w 843404"/>
              <a:gd name="connsiteY10" fmla="*/ 556578 h 1357420"/>
              <a:gd name="connsiteX11" fmla="*/ 8576 w 843404"/>
              <a:gd name="connsiteY11" fmla="*/ 580816 h 1357420"/>
              <a:gd name="connsiteX0" fmla="*/ 8576 w 842535"/>
              <a:gd name="connsiteY0" fmla="*/ 580879 h 1357483"/>
              <a:gd name="connsiteX1" fmla="*/ 76387 w 842535"/>
              <a:gd name="connsiteY1" fmla="*/ 422625 h 1357483"/>
              <a:gd name="connsiteX2" fmla="*/ 99190 w 842535"/>
              <a:gd name="connsiteY2" fmla="*/ 138708 h 1357483"/>
              <a:gd name="connsiteX3" fmla="*/ 308863 w 842535"/>
              <a:gd name="connsiteY3" fmla="*/ 4514 h 1357483"/>
              <a:gd name="connsiteX4" fmla="*/ 579343 w 842535"/>
              <a:gd name="connsiteY4" fmla="*/ 49493 h 1357483"/>
              <a:gd name="connsiteX5" fmla="*/ 714903 w 842535"/>
              <a:gd name="connsiteY5" fmla="*/ 221806 h 1357483"/>
              <a:gd name="connsiteX6" fmla="*/ 841446 w 842535"/>
              <a:gd name="connsiteY6" fmla="*/ 1056565 h 1357483"/>
              <a:gd name="connsiteX7" fmla="*/ 752727 w 842535"/>
              <a:gd name="connsiteY7" fmla="*/ 1296711 h 1357483"/>
              <a:gd name="connsiteX8" fmla="*/ 390961 w 842535"/>
              <a:gd name="connsiteY8" fmla="*/ 1349744 h 1357483"/>
              <a:gd name="connsiteX9" fmla="*/ 184643 w 842535"/>
              <a:gd name="connsiteY9" fmla="*/ 1166590 h 1357483"/>
              <a:gd name="connsiteX10" fmla="*/ 105178 w 842535"/>
              <a:gd name="connsiteY10" fmla="*/ 556641 h 1357483"/>
              <a:gd name="connsiteX11" fmla="*/ 8576 w 842535"/>
              <a:gd name="connsiteY11" fmla="*/ 580879 h 1357483"/>
              <a:gd name="connsiteX0" fmla="*/ 8576 w 842535"/>
              <a:gd name="connsiteY0" fmla="*/ 577971 h 1354575"/>
              <a:gd name="connsiteX1" fmla="*/ 76387 w 842535"/>
              <a:gd name="connsiteY1" fmla="*/ 419717 h 1354575"/>
              <a:gd name="connsiteX2" fmla="*/ 99190 w 842535"/>
              <a:gd name="connsiteY2" fmla="*/ 135800 h 1354575"/>
              <a:gd name="connsiteX3" fmla="*/ 308863 w 842535"/>
              <a:gd name="connsiteY3" fmla="*/ 1606 h 1354575"/>
              <a:gd name="connsiteX4" fmla="*/ 714903 w 842535"/>
              <a:gd name="connsiteY4" fmla="*/ 218898 h 1354575"/>
              <a:gd name="connsiteX5" fmla="*/ 841446 w 842535"/>
              <a:gd name="connsiteY5" fmla="*/ 1053657 h 1354575"/>
              <a:gd name="connsiteX6" fmla="*/ 752727 w 842535"/>
              <a:gd name="connsiteY6" fmla="*/ 1293803 h 1354575"/>
              <a:gd name="connsiteX7" fmla="*/ 390961 w 842535"/>
              <a:gd name="connsiteY7" fmla="*/ 1346836 h 1354575"/>
              <a:gd name="connsiteX8" fmla="*/ 184643 w 842535"/>
              <a:gd name="connsiteY8" fmla="*/ 1163682 h 1354575"/>
              <a:gd name="connsiteX9" fmla="*/ 105178 w 842535"/>
              <a:gd name="connsiteY9" fmla="*/ 553733 h 1354575"/>
              <a:gd name="connsiteX10" fmla="*/ 8576 w 842535"/>
              <a:gd name="connsiteY10" fmla="*/ 577971 h 1354575"/>
              <a:gd name="connsiteX0" fmla="*/ 8576 w 841897"/>
              <a:gd name="connsiteY0" fmla="*/ 576547 h 1353151"/>
              <a:gd name="connsiteX1" fmla="*/ 76387 w 841897"/>
              <a:gd name="connsiteY1" fmla="*/ 418293 h 1353151"/>
              <a:gd name="connsiteX2" fmla="*/ 99190 w 841897"/>
              <a:gd name="connsiteY2" fmla="*/ 134376 h 1353151"/>
              <a:gd name="connsiteX3" fmla="*/ 308863 w 841897"/>
              <a:gd name="connsiteY3" fmla="*/ 182 h 1353151"/>
              <a:gd name="connsiteX4" fmla="*/ 730941 w 841897"/>
              <a:gd name="connsiteY4" fmla="*/ 159475 h 1353151"/>
              <a:gd name="connsiteX5" fmla="*/ 841446 w 841897"/>
              <a:gd name="connsiteY5" fmla="*/ 1052233 h 1353151"/>
              <a:gd name="connsiteX6" fmla="*/ 752727 w 841897"/>
              <a:gd name="connsiteY6" fmla="*/ 1292379 h 1353151"/>
              <a:gd name="connsiteX7" fmla="*/ 390961 w 841897"/>
              <a:gd name="connsiteY7" fmla="*/ 1345412 h 1353151"/>
              <a:gd name="connsiteX8" fmla="*/ 184643 w 841897"/>
              <a:gd name="connsiteY8" fmla="*/ 1162258 h 1353151"/>
              <a:gd name="connsiteX9" fmla="*/ 105178 w 841897"/>
              <a:gd name="connsiteY9" fmla="*/ 552309 h 1353151"/>
              <a:gd name="connsiteX10" fmla="*/ 8576 w 841897"/>
              <a:gd name="connsiteY10" fmla="*/ 576547 h 1353151"/>
              <a:gd name="connsiteX0" fmla="*/ 8576 w 852902"/>
              <a:gd name="connsiteY0" fmla="*/ 576547 h 1354413"/>
              <a:gd name="connsiteX1" fmla="*/ 76387 w 852902"/>
              <a:gd name="connsiteY1" fmla="*/ 418293 h 1354413"/>
              <a:gd name="connsiteX2" fmla="*/ 99190 w 852902"/>
              <a:gd name="connsiteY2" fmla="*/ 134376 h 1354413"/>
              <a:gd name="connsiteX3" fmla="*/ 308863 w 852902"/>
              <a:gd name="connsiteY3" fmla="*/ 182 h 1354413"/>
              <a:gd name="connsiteX4" fmla="*/ 730941 w 852902"/>
              <a:gd name="connsiteY4" fmla="*/ 159475 h 1354413"/>
              <a:gd name="connsiteX5" fmla="*/ 852579 w 852902"/>
              <a:gd name="connsiteY5" fmla="*/ 1001682 h 1354413"/>
              <a:gd name="connsiteX6" fmla="*/ 752727 w 852902"/>
              <a:gd name="connsiteY6" fmla="*/ 1292379 h 1354413"/>
              <a:gd name="connsiteX7" fmla="*/ 390961 w 852902"/>
              <a:gd name="connsiteY7" fmla="*/ 1345412 h 1354413"/>
              <a:gd name="connsiteX8" fmla="*/ 184643 w 852902"/>
              <a:gd name="connsiteY8" fmla="*/ 1162258 h 1354413"/>
              <a:gd name="connsiteX9" fmla="*/ 105178 w 852902"/>
              <a:gd name="connsiteY9" fmla="*/ 552309 h 1354413"/>
              <a:gd name="connsiteX10" fmla="*/ 8576 w 852902"/>
              <a:gd name="connsiteY10" fmla="*/ 576547 h 1354413"/>
              <a:gd name="connsiteX0" fmla="*/ 9753 w 842440"/>
              <a:gd name="connsiteY0" fmla="*/ 568913 h 1354413"/>
              <a:gd name="connsiteX1" fmla="*/ 65925 w 842440"/>
              <a:gd name="connsiteY1" fmla="*/ 418293 h 1354413"/>
              <a:gd name="connsiteX2" fmla="*/ 88728 w 842440"/>
              <a:gd name="connsiteY2" fmla="*/ 134376 h 1354413"/>
              <a:gd name="connsiteX3" fmla="*/ 298401 w 842440"/>
              <a:gd name="connsiteY3" fmla="*/ 182 h 1354413"/>
              <a:gd name="connsiteX4" fmla="*/ 720479 w 842440"/>
              <a:gd name="connsiteY4" fmla="*/ 159475 h 1354413"/>
              <a:gd name="connsiteX5" fmla="*/ 842117 w 842440"/>
              <a:gd name="connsiteY5" fmla="*/ 1001682 h 1354413"/>
              <a:gd name="connsiteX6" fmla="*/ 742265 w 842440"/>
              <a:gd name="connsiteY6" fmla="*/ 1292379 h 1354413"/>
              <a:gd name="connsiteX7" fmla="*/ 380499 w 842440"/>
              <a:gd name="connsiteY7" fmla="*/ 1345412 h 1354413"/>
              <a:gd name="connsiteX8" fmla="*/ 174181 w 842440"/>
              <a:gd name="connsiteY8" fmla="*/ 1162258 h 1354413"/>
              <a:gd name="connsiteX9" fmla="*/ 94716 w 842440"/>
              <a:gd name="connsiteY9" fmla="*/ 552309 h 1354413"/>
              <a:gd name="connsiteX10" fmla="*/ 9753 w 842440"/>
              <a:gd name="connsiteY10" fmla="*/ 568913 h 1354413"/>
              <a:gd name="connsiteX0" fmla="*/ 9475 w 842162"/>
              <a:gd name="connsiteY0" fmla="*/ 568921 h 1354421"/>
              <a:gd name="connsiteX1" fmla="*/ 68141 w 842162"/>
              <a:gd name="connsiteY1" fmla="*/ 437939 h 1354421"/>
              <a:gd name="connsiteX2" fmla="*/ 88450 w 842162"/>
              <a:gd name="connsiteY2" fmla="*/ 134384 h 1354421"/>
              <a:gd name="connsiteX3" fmla="*/ 298123 w 842162"/>
              <a:gd name="connsiteY3" fmla="*/ 190 h 1354421"/>
              <a:gd name="connsiteX4" fmla="*/ 720201 w 842162"/>
              <a:gd name="connsiteY4" fmla="*/ 159483 h 1354421"/>
              <a:gd name="connsiteX5" fmla="*/ 841839 w 842162"/>
              <a:gd name="connsiteY5" fmla="*/ 1001690 h 1354421"/>
              <a:gd name="connsiteX6" fmla="*/ 741987 w 842162"/>
              <a:gd name="connsiteY6" fmla="*/ 1292387 h 1354421"/>
              <a:gd name="connsiteX7" fmla="*/ 380221 w 842162"/>
              <a:gd name="connsiteY7" fmla="*/ 1345420 h 1354421"/>
              <a:gd name="connsiteX8" fmla="*/ 173903 w 842162"/>
              <a:gd name="connsiteY8" fmla="*/ 1162266 h 1354421"/>
              <a:gd name="connsiteX9" fmla="*/ 94438 w 842162"/>
              <a:gd name="connsiteY9" fmla="*/ 552317 h 1354421"/>
              <a:gd name="connsiteX10" fmla="*/ 9475 w 842162"/>
              <a:gd name="connsiteY10" fmla="*/ 568921 h 1354421"/>
              <a:gd name="connsiteX0" fmla="*/ 9475 w 842162"/>
              <a:gd name="connsiteY0" fmla="*/ 568732 h 1354232"/>
              <a:gd name="connsiteX1" fmla="*/ 68141 w 842162"/>
              <a:gd name="connsiteY1" fmla="*/ 437750 h 1354232"/>
              <a:gd name="connsiteX2" fmla="*/ 86360 w 842162"/>
              <a:gd name="connsiteY2" fmla="*/ 157448 h 1354232"/>
              <a:gd name="connsiteX3" fmla="*/ 298123 w 842162"/>
              <a:gd name="connsiteY3" fmla="*/ 1 h 1354232"/>
              <a:gd name="connsiteX4" fmla="*/ 720201 w 842162"/>
              <a:gd name="connsiteY4" fmla="*/ 159294 h 1354232"/>
              <a:gd name="connsiteX5" fmla="*/ 841839 w 842162"/>
              <a:gd name="connsiteY5" fmla="*/ 1001501 h 1354232"/>
              <a:gd name="connsiteX6" fmla="*/ 741987 w 842162"/>
              <a:gd name="connsiteY6" fmla="*/ 1292198 h 1354232"/>
              <a:gd name="connsiteX7" fmla="*/ 380221 w 842162"/>
              <a:gd name="connsiteY7" fmla="*/ 1345231 h 1354232"/>
              <a:gd name="connsiteX8" fmla="*/ 173903 w 842162"/>
              <a:gd name="connsiteY8" fmla="*/ 1162077 h 1354232"/>
              <a:gd name="connsiteX9" fmla="*/ 94438 w 842162"/>
              <a:gd name="connsiteY9" fmla="*/ 552128 h 1354232"/>
              <a:gd name="connsiteX10" fmla="*/ 9475 w 842162"/>
              <a:gd name="connsiteY10" fmla="*/ 568732 h 1354232"/>
              <a:gd name="connsiteX0" fmla="*/ 9475 w 842162"/>
              <a:gd name="connsiteY0" fmla="*/ 553089 h 1338589"/>
              <a:gd name="connsiteX1" fmla="*/ 68141 w 842162"/>
              <a:gd name="connsiteY1" fmla="*/ 422107 h 1338589"/>
              <a:gd name="connsiteX2" fmla="*/ 86360 w 842162"/>
              <a:gd name="connsiteY2" fmla="*/ 141805 h 1338589"/>
              <a:gd name="connsiteX3" fmla="*/ 302731 w 842162"/>
              <a:gd name="connsiteY3" fmla="*/ 786 h 1338589"/>
              <a:gd name="connsiteX4" fmla="*/ 720201 w 842162"/>
              <a:gd name="connsiteY4" fmla="*/ 143651 h 1338589"/>
              <a:gd name="connsiteX5" fmla="*/ 841839 w 842162"/>
              <a:gd name="connsiteY5" fmla="*/ 985858 h 1338589"/>
              <a:gd name="connsiteX6" fmla="*/ 741987 w 842162"/>
              <a:gd name="connsiteY6" fmla="*/ 1276555 h 1338589"/>
              <a:gd name="connsiteX7" fmla="*/ 380221 w 842162"/>
              <a:gd name="connsiteY7" fmla="*/ 1329588 h 1338589"/>
              <a:gd name="connsiteX8" fmla="*/ 173903 w 842162"/>
              <a:gd name="connsiteY8" fmla="*/ 1146434 h 1338589"/>
              <a:gd name="connsiteX9" fmla="*/ 94438 w 842162"/>
              <a:gd name="connsiteY9" fmla="*/ 536485 h 1338589"/>
              <a:gd name="connsiteX10" fmla="*/ 9475 w 842162"/>
              <a:gd name="connsiteY10" fmla="*/ 553089 h 1338589"/>
              <a:gd name="connsiteX0" fmla="*/ 9475 w 842162"/>
              <a:gd name="connsiteY0" fmla="*/ 556656 h 1342156"/>
              <a:gd name="connsiteX1" fmla="*/ 68141 w 842162"/>
              <a:gd name="connsiteY1" fmla="*/ 425674 h 1342156"/>
              <a:gd name="connsiteX2" fmla="*/ 86360 w 842162"/>
              <a:gd name="connsiteY2" fmla="*/ 145372 h 1342156"/>
              <a:gd name="connsiteX3" fmla="*/ 302731 w 842162"/>
              <a:gd name="connsiteY3" fmla="*/ 4353 h 1342156"/>
              <a:gd name="connsiteX4" fmla="*/ 720201 w 842162"/>
              <a:gd name="connsiteY4" fmla="*/ 147218 h 1342156"/>
              <a:gd name="connsiteX5" fmla="*/ 841839 w 842162"/>
              <a:gd name="connsiteY5" fmla="*/ 989425 h 1342156"/>
              <a:gd name="connsiteX6" fmla="*/ 741987 w 842162"/>
              <a:gd name="connsiteY6" fmla="*/ 1280122 h 1342156"/>
              <a:gd name="connsiteX7" fmla="*/ 380221 w 842162"/>
              <a:gd name="connsiteY7" fmla="*/ 1333155 h 1342156"/>
              <a:gd name="connsiteX8" fmla="*/ 173903 w 842162"/>
              <a:gd name="connsiteY8" fmla="*/ 1150001 h 1342156"/>
              <a:gd name="connsiteX9" fmla="*/ 94438 w 842162"/>
              <a:gd name="connsiteY9" fmla="*/ 540052 h 1342156"/>
              <a:gd name="connsiteX10" fmla="*/ 9475 w 842162"/>
              <a:gd name="connsiteY10" fmla="*/ 556656 h 1342156"/>
              <a:gd name="connsiteX0" fmla="*/ 9475 w 842162"/>
              <a:gd name="connsiteY0" fmla="*/ 553349 h 1338849"/>
              <a:gd name="connsiteX1" fmla="*/ 68141 w 842162"/>
              <a:gd name="connsiteY1" fmla="*/ 422367 h 1338849"/>
              <a:gd name="connsiteX2" fmla="*/ 96954 w 842162"/>
              <a:gd name="connsiteY2" fmla="*/ 146058 h 1338849"/>
              <a:gd name="connsiteX3" fmla="*/ 302731 w 842162"/>
              <a:gd name="connsiteY3" fmla="*/ 1046 h 1338849"/>
              <a:gd name="connsiteX4" fmla="*/ 720201 w 842162"/>
              <a:gd name="connsiteY4" fmla="*/ 143911 h 1338849"/>
              <a:gd name="connsiteX5" fmla="*/ 841839 w 842162"/>
              <a:gd name="connsiteY5" fmla="*/ 986118 h 1338849"/>
              <a:gd name="connsiteX6" fmla="*/ 741987 w 842162"/>
              <a:gd name="connsiteY6" fmla="*/ 1276815 h 1338849"/>
              <a:gd name="connsiteX7" fmla="*/ 380221 w 842162"/>
              <a:gd name="connsiteY7" fmla="*/ 1329848 h 1338849"/>
              <a:gd name="connsiteX8" fmla="*/ 173903 w 842162"/>
              <a:gd name="connsiteY8" fmla="*/ 1146694 h 1338849"/>
              <a:gd name="connsiteX9" fmla="*/ 94438 w 842162"/>
              <a:gd name="connsiteY9" fmla="*/ 536745 h 1338849"/>
              <a:gd name="connsiteX10" fmla="*/ 9475 w 842162"/>
              <a:gd name="connsiteY10" fmla="*/ 553349 h 1338849"/>
              <a:gd name="connsiteX0" fmla="*/ 9475 w 842162"/>
              <a:gd name="connsiteY0" fmla="*/ 553349 h 1338908"/>
              <a:gd name="connsiteX1" fmla="*/ 68141 w 842162"/>
              <a:gd name="connsiteY1" fmla="*/ 422367 h 1338908"/>
              <a:gd name="connsiteX2" fmla="*/ 96954 w 842162"/>
              <a:gd name="connsiteY2" fmla="*/ 146058 h 1338908"/>
              <a:gd name="connsiteX3" fmla="*/ 302731 w 842162"/>
              <a:gd name="connsiteY3" fmla="*/ 1046 h 1338908"/>
              <a:gd name="connsiteX4" fmla="*/ 720201 w 842162"/>
              <a:gd name="connsiteY4" fmla="*/ 143911 h 1338908"/>
              <a:gd name="connsiteX5" fmla="*/ 841839 w 842162"/>
              <a:gd name="connsiteY5" fmla="*/ 986118 h 1338908"/>
              <a:gd name="connsiteX6" fmla="*/ 741987 w 842162"/>
              <a:gd name="connsiteY6" fmla="*/ 1276815 h 1338908"/>
              <a:gd name="connsiteX7" fmla="*/ 380221 w 842162"/>
              <a:gd name="connsiteY7" fmla="*/ 1329848 h 1338908"/>
              <a:gd name="connsiteX8" fmla="*/ 178844 w 842162"/>
              <a:gd name="connsiteY8" fmla="*/ 1145885 h 1338908"/>
              <a:gd name="connsiteX9" fmla="*/ 94438 w 842162"/>
              <a:gd name="connsiteY9" fmla="*/ 536745 h 1338908"/>
              <a:gd name="connsiteX10" fmla="*/ 9475 w 842162"/>
              <a:gd name="connsiteY10" fmla="*/ 553349 h 1338908"/>
              <a:gd name="connsiteX0" fmla="*/ 9475 w 842162"/>
              <a:gd name="connsiteY0" fmla="*/ 553349 h 1338908"/>
              <a:gd name="connsiteX1" fmla="*/ 68141 w 842162"/>
              <a:gd name="connsiteY1" fmla="*/ 422367 h 1338908"/>
              <a:gd name="connsiteX2" fmla="*/ 96954 w 842162"/>
              <a:gd name="connsiteY2" fmla="*/ 146058 h 1338908"/>
              <a:gd name="connsiteX3" fmla="*/ 302731 w 842162"/>
              <a:gd name="connsiteY3" fmla="*/ 1046 h 1338908"/>
              <a:gd name="connsiteX4" fmla="*/ 720201 w 842162"/>
              <a:gd name="connsiteY4" fmla="*/ 143911 h 1338908"/>
              <a:gd name="connsiteX5" fmla="*/ 841839 w 842162"/>
              <a:gd name="connsiteY5" fmla="*/ 986118 h 1338908"/>
              <a:gd name="connsiteX6" fmla="*/ 741987 w 842162"/>
              <a:gd name="connsiteY6" fmla="*/ 1276815 h 1338908"/>
              <a:gd name="connsiteX7" fmla="*/ 380221 w 842162"/>
              <a:gd name="connsiteY7" fmla="*/ 1329848 h 1338908"/>
              <a:gd name="connsiteX8" fmla="*/ 178844 w 842162"/>
              <a:gd name="connsiteY8" fmla="*/ 1145885 h 1338908"/>
              <a:gd name="connsiteX9" fmla="*/ 94438 w 842162"/>
              <a:gd name="connsiteY9" fmla="*/ 536745 h 1338908"/>
              <a:gd name="connsiteX10" fmla="*/ 9475 w 842162"/>
              <a:gd name="connsiteY10" fmla="*/ 553349 h 1338908"/>
              <a:gd name="connsiteX0" fmla="*/ 9475 w 842162"/>
              <a:gd name="connsiteY0" fmla="*/ 553349 h 1342900"/>
              <a:gd name="connsiteX1" fmla="*/ 68141 w 842162"/>
              <a:gd name="connsiteY1" fmla="*/ 422367 h 1342900"/>
              <a:gd name="connsiteX2" fmla="*/ 96954 w 842162"/>
              <a:gd name="connsiteY2" fmla="*/ 146058 h 1342900"/>
              <a:gd name="connsiteX3" fmla="*/ 302731 w 842162"/>
              <a:gd name="connsiteY3" fmla="*/ 1046 h 1342900"/>
              <a:gd name="connsiteX4" fmla="*/ 720201 w 842162"/>
              <a:gd name="connsiteY4" fmla="*/ 143911 h 1342900"/>
              <a:gd name="connsiteX5" fmla="*/ 841839 w 842162"/>
              <a:gd name="connsiteY5" fmla="*/ 986118 h 1342900"/>
              <a:gd name="connsiteX6" fmla="*/ 741987 w 842162"/>
              <a:gd name="connsiteY6" fmla="*/ 1276815 h 1342900"/>
              <a:gd name="connsiteX7" fmla="*/ 380221 w 842162"/>
              <a:gd name="connsiteY7" fmla="*/ 1329848 h 1342900"/>
              <a:gd name="connsiteX8" fmla="*/ 164306 w 842162"/>
              <a:gd name="connsiteY8" fmla="*/ 1090990 h 1342900"/>
              <a:gd name="connsiteX9" fmla="*/ 94438 w 842162"/>
              <a:gd name="connsiteY9" fmla="*/ 536745 h 1342900"/>
              <a:gd name="connsiteX10" fmla="*/ 9475 w 842162"/>
              <a:gd name="connsiteY10" fmla="*/ 553349 h 1342900"/>
              <a:gd name="connsiteX0" fmla="*/ 9475 w 842162"/>
              <a:gd name="connsiteY0" fmla="*/ 553349 h 1341177"/>
              <a:gd name="connsiteX1" fmla="*/ 68141 w 842162"/>
              <a:gd name="connsiteY1" fmla="*/ 422367 h 1341177"/>
              <a:gd name="connsiteX2" fmla="*/ 96954 w 842162"/>
              <a:gd name="connsiteY2" fmla="*/ 146058 h 1341177"/>
              <a:gd name="connsiteX3" fmla="*/ 302731 w 842162"/>
              <a:gd name="connsiteY3" fmla="*/ 1046 h 1341177"/>
              <a:gd name="connsiteX4" fmla="*/ 720201 w 842162"/>
              <a:gd name="connsiteY4" fmla="*/ 143911 h 1341177"/>
              <a:gd name="connsiteX5" fmla="*/ 841839 w 842162"/>
              <a:gd name="connsiteY5" fmla="*/ 986118 h 1341177"/>
              <a:gd name="connsiteX6" fmla="*/ 741987 w 842162"/>
              <a:gd name="connsiteY6" fmla="*/ 1276815 h 1341177"/>
              <a:gd name="connsiteX7" fmla="*/ 380221 w 842162"/>
              <a:gd name="connsiteY7" fmla="*/ 1329848 h 1341177"/>
              <a:gd name="connsiteX8" fmla="*/ 177395 w 842162"/>
              <a:gd name="connsiteY8" fmla="*/ 1114621 h 1341177"/>
              <a:gd name="connsiteX9" fmla="*/ 94438 w 842162"/>
              <a:gd name="connsiteY9" fmla="*/ 536745 h 1341177"/>
              <a:gd name="connsiteX10" fmla="*/ 9475 w 842162"/>
              <a:gd name="connsiteY10" fmla="*/ 553349 h 1341177"/>
              <a:gd name="connsiteX0" fmla="*/ 9475 w 842162"/>
              <a:gd name="connsiteY0" fmla="*/ 553349 h 1341177"/>
              <a:gd name="connsiteX1" fmla="*/ 68141 w 842162"/>
              <a:gd name="connsiteY1" fmla="*/ 422367 h 1341177"/>
              <a:gd name="connsiteX2" fmla="*/ 96954 w 842162"/>
              <a:gd name="connsiteY2" fmla="*/ 146058 h 1341177"/>
              <a:gd name="connsiteX3" fmla="*/ 302731 w 842162"/>
              <a:gd name="connsiteY3" fmla="*/ 1046 h 1341177"/>
              <a:gd name="connsiteX4" fmla="*/ 720201 w 842162"/>
              <a:gd name="connsiteY4" fmla="*/ 143911 h 1341177"/>
              <a:gd name="connsiteX5" fmla="*/ 841839 w 842162"/>
              <a:gd name="connsiteY5" fmla="*/ 986118 h 1341177"/>
              <a:gd name="connsiteX6" fmla="*/ 741987 w 842162"/>
              <a:gd name="connsiteY6" fmla="*/ 1276815 h 1341177"/>
              <a:gd name="connsiteX7" fmla="*/ 380221 w 842162"/>
              <a:gd name="connsiteY7" fmla="*/ 1329848 h 1341177"/>
              <a:gd name="connsiteX8" fmla="*/ 177395 w 842162"/>
              <a:gd name="connsiteY8" fmla="*/ 1114621 h 1341177"/>
              <a:gd name="connsiteX9" fmla="*/ 94438 w 842162"/>
              <a:gd name="connsiteY9" fmla="*/ 536745 h 1341177"/>
              <a:gd name="connsiteX10" fmla="*/ 9475 w 842162"/>
              <a:gd name="connsiteY10" fmla="*/ 553349 h 1341177"/>
              <a:gd name="connsiteX0" fmla="*/ 9475 w 838228"/>
              <a:gd name="connsiteY0" fmla="*/ 552686 h 1342067"/>
              <a:gd name="connsiteX1" fmla="*/ 68141 w 838228"/>
              <a:gd name="connsiteY1" fmla="*/ 421704 h 1342067"/>
              <a:gd name="connsiteX2" fmla="*/ 96954 w 838228"/>
              <a:gd name="connsiteY2" fmla="*/ 145395 h 1342067"/>
              <a:gd name="connsiteX3" fmla="*/ 302731 w 838228"/>
              <a:gd name="connsiteY3" fmla="*/ 383 h 1342067"/>
              <a:gd name="connsiteX4" fmla="*/ 720201 w 838228"/>
              <a:gd name="connsiteY4" fmla="*/ 143248 h 1342067"/>
              <a:gd name="connsiteX5" fmla="*/ 837868 w 838228"/>
              <a:gd name="connsiteY5" fmla="*/ 935854 h 1342067"/>
              <a:gd name="connsiteX6" fmla="*/ 741987 w 838228"/>
              <a:gd name="connsiteY6" fmla="*/ 1276152 h 1342067"/>
              <a:gd name="connsiteX7" fmla="*/ 380221 w 838228"/>
              <a:gd name="connsiteY7" fmla="*/ 1329185 h 1342067"/>
              <a:gd name="connsiteX8" fmla="*/ 177395 w 838228"/>
              <a:gd name="connsiteY8" fmla="*/ 1113958 h 1342067"/>
              <a:gd name="connsiteX9" fmla="*/ 94438 w 838228"/>
              <a:gd name="connsiteY9" fmla="*/ 536082 h 1342067"/>
              <a:gd name="connsiteX10" fmla="*/ 9475 w 838228"/>
              <a:gd name="connsiteY10" fmla="*/ 552686 h 1342067"/>
              <a:gd name="connsiteX0" fmla="*/ 9475 w 838000"/>
              <a:gd name="connsiteY0" fmla="*/ 552686 h 1336588"/>
              <a:gd name="connsiteX1" fmla="*/ 68141 w 838000"/>
              <a:gd name="connsiteY1" fmla="*/ 421704 h 1336588"/>
              <a:gd name="connsiteX2" fmla="*/ 96954 w 838000"/>
              <a:gd name="connsiteY2" fmla="*/ 145395 h 1336588"/>
              <a:gd name="connsiteX3" fmla="*/ 302731 w 838000"/>
              <a:gd name="connsiteY3" fmla="*/ 383 h 1336588"/>
              <a:gd name="connsiteX4" fmla="*/ 720201 w 838000"/>
              <a:gd name="connsiteY4" fmla="*/ 143248 h 1336588"/>
              <a:gd name="connsiteX5" fmla="*/ 837868 w 838000"/>
              <a:gd name="connsiteY5" fmla="*/ 935854 h 1336588"/>
              <a:gd name="connsiteX6" fmla="*/ 734462 w 838000"/>
              <a:gd name="connsiteY6" fmla="*/ 1253581 h 1336588"/>
              <a:gd name="connsiteX7" fmla="*/ 380221 w 838000"/>
              <a:gd name="connsiteY7" fmla="*/ 1329185 h 1336588"/>
              <a:gd name="connsiteX8" fmla="*/ 177395 w 838000"/>
              <a:gd name="connsiteY8" fmla="*/ 1113958 h 1336588"/>
              <a:gd name="connsiteX9" fmla="*/ 94438 w 838000"/>
              <a:gd name="connsiteY9" fmla="*/ 536082 h 1336588"/>
              <a:gd name="connsiteX10" fmla="*/ 9475 w 838000"/>
              <a:gd name="connsiteY10" fmla="*/ 552686 h 1336588"/>
              <a:gd name="connsiteX0" fmla="*/ 9475 w 837882"/>
              <a:gd name="connsiteY0" fmla="*/ 552686 h 1336871"/>
              <a:gd name="connsiteX1" fmla="*/ 68141 w 837882"/>
              <a:gd name="connsiteY1" fmla="*/ 421704 h 1336871"/>
              <a:gd name="connsiteX2" fmla="*/ 96954 w 837882"/>
              <a:gd name="connsiteY2" fmla="*/ 145395 h 1336871"/>
              <a:gd name="connsiteX3" fmla="*/ 302731 w 837882"/>
              <a:gd name="connsiteY3" fmla="*/ 383 h 1336871"/>
              <a:gd name="connsiteX4" fmla="*/ 720201 w 837882"/>
              <a:gd name="connsiteY4" fmla="*/ 143248 h 1336871"/>
              <a:gd name="connsiteX5" fmla="*/ 837868 w 837882"/>
              <a:gd name="connsiteY5" fmla="*/ 935854 h 1336871"/>
              <a:gd name="connsiteX6" fmla="*/ 725336 w 837882"/>
              <a:gd name="connsiteY6" fmla="*/ 1255076 h 1336871"/>
              <a:gd name="connsiteX7" fmla="*/ 380221 w 837882"/>
              <a:gd name="connsiteY7" fmla="*/ 1329185 h 1336871"/>
              <a:gd name="connsiteX8" fmla="*/ 177395 w 837882"/>
              <a:gd name="connsiteY8" fmla="*/ 1113958 h 1336871"/>
              <a:gd name="connsiteX9" fmla="*/ 94438 w 837882"/>
              <a:gd name="connsiteY9" fmla="*/ 536082 h 1336871"/>
              <a:gd name="connsiteX10" fmla="*/ 9475 w 837882"/>
              <a:gd name="connsiteY10" fmla="*/ 552686 h 1336871"/>
              <a:gd name="connsiteX0" fmla="*/ 9475 w 839240"/>
              <a:gd name="connsiteY0" fmla="*/ 552686 h 1331193"/>
              <a:gd name="connsiteX1" fmla="*/ 68141 w 839240"/>
              <a:gd name="connsiteY1" fmla="*/ 421704 h 1331193"/>
              <a:gd name="connsiteX2" fmla="*/ 96954 w 839240"/>
              <a:gd name="connsiteY2" fmla="*/ 145395 h 1331193"/>
              <a:gd name="connsiteX3" fmla="*/ 302731 w 839240"/>
              <a:gd name="connsiteY3" fmla="*/ 383 h 1331193"/>
              <a:gd name="connsiteX4" fmla="*/ 720201 w 839240"/>
              <a:gd name="connsiteY4" fmla="*/ 143248 h 1331193"/>
              <a:gd name="connsiteX5" fmla="*/ 837868 w 839240"/>
              <a:gd name="connsiteY5" fmla="*/ 935854 h 1331193"/>
              <a:gd name="connsiteX6" fmla="*/ 756246 w 839240"/>
              <a:gd name="connsiteY6" fmla="*/ 1205051 h 1331193"/>
              <a:gd name="connsiteX7" fmla="*/ 380221 w 839240"/>
              <a:gd name="connsiteY7" fmla="*/ 1329185 h 1331193"/>
              <a:gd name="connsiteX8" fmla="*/ 177395 w 839240"/>
              <a:gd name="connsiteY8" fmla="*/ 1113958 h 1331193"/>
              <a:gd name="connsiteX9" fmla="*/ 94438 w 839240"/>
              <a:gd name="connsiteY9" fmla="*/ 536082 h 1331193"/>
              <a:gd name="connsiteX10" fmla="*/ 9475 w 839240"/>
              <a:gd name="connsiteY10" fmla="*/ 552686 h 1331193"/>
              <a:gd name="connsiteX0" fmla="*/ 9475 w 838447"/>
              <a:gd name="connsiteY0" fmla="*/ 552686 h 1332254"/>
              <a:gd name="connsiteX1" fmla="*/ 68141 w 838447"/>
              <a:gd name="connsiteY1" fmla="*/ 421704 h 1332254"/>
              <a:gd name="connsiteX2" fmla="*/ 96954 w 838447"/>
              <a:gd name="connsiteY2" fmla="*/ 145395 h 1332254"/>
              <a:gd name="connsiteX3" fmla="*/ 302731 w 838447"/>
              <a:gd name="connsiteY3" fmla="*/ 383 h 1332254"/>
              <a:gd name="connsiteX4" fmla="*/ 720201 w 838447"/>
              <a:gd name="connsiteY4" fmla="*/ 143248 h 1332254"/>
              <a:gd name="connsiteX5" fmla="*/ 837868 w 838447"/>
              <a:gd name="connsiteY5" fmla="*/ 935854 h 1332254"/>
              <a:gd name="connsiteX6" fmla="*/ 746484 w 838447"/>
              <a:gd name="connsiteY6" fmla="*/ 1219874 h 1332254"/>
              <a:gd name="connsiteX7" fmla="*/ 380221 w 838447"/>
              <a:gd name="connsiteY7" fmla="*/ 1329185 h 1332254"/>
              <a:gd name="connsiteX8" fmla="*/ 177395 w 838447"/>
              <a:gd name="connsiteY8" fmla="*/ 1113958 h 1332254"/>
              <a:gd name="connsiteX9" fmla="*/ 94438 w 838447"/>
              <a:gd name="connsiteY9" fmla="*/ 536082 h 1332254"/>
              <a:gd name="connsiteX10" fmla="*/ 9475 w 838447"/>
              <a:gd name="connsiteY10" fmla="*/ 552686 h 1332254"/>
              <a:gd name="connsiteX0" fmla="*/ 9475 w 838410"/>
              <a:gd name="connsiteY0" fmla="*/ 552686 h 1331841"/>
              <a:gd name="connsiteX1" fmla="*/ 68141 w 838410"/>
              <a:gd name="connsiteY1" fmla="*/ 421704 h 1331841"/>
              <a:gd name="connsiteX2" fmla="*/ 96954 w 838410"/>
              <a:gd name="connsiteY2" fmla="*/ 145395 h 1331841"/>
              <a:gd name="connsiteX3" fmla="*/ 302731 w 838410"/>
              <a:gd name="connsiteY3" fmla="*/ 383 h 1331841"/>
              <a:gd name="connsiteX4" fmla="*/ 720201 w 838410"/>
              <a:gd name="connsiteY4" fmla="*/ 143248 h 1331841"/>
              <a:gd name="connsiteX5" fmla="*/ 837868 w 838410"/>
              <a:gd name="connsiteY5" fmla="*/ 935854 h 1331841"/>
              <a:gd name="connsiteX6" fmla="*/ 745826 w 838410"/>
              <a:gd name="connsiteY6" fmla="*/ 1214692 h 1331841"/>
              <a:gd name="connsiteX7" fmla="*/ 380221 w 838410"/>
              <a:gd name="connsiteY7" fmla="*/ 1329185 h 1331841"/>
              <a:gd name="connsiteX8" fmla="*/ 177395 w 838410"/>
              <a:gd name="connsiteY8" fmla="*/ 1113958 h 1331841"/>
              <a:gd name="connsiteX9" fmla="*/ 94438 w 838410"/>
              <a:gd name="connsiteY9" fmla="*/ 536082 h 1331841"/>
              <a:gd name="connsiteX10" fmla="*/ 9475 w 838410"/>
              <a:gd name="connsiteY10" fmla="*/ 552686 h 1331841"/>
              <a:gd name="connsiteX0" fmla="*/ 9475 w 838410"/>
              <a:gd name="connsiteY0" fmla="*/ 552359 h 1331514"/>
              <a:gd name="connsiteX1" fmla="*/ 68141 w 838410"/>
              <a:gd name="connsiteY1" fmla="*/ 421377 h 1331514"/>
              <a:gd name="connsiteX2" fmla="*/ 113639 w 838410"/>
              <a:gd name="connsiteY2" fmla="*/ 138724 h 1331514"/>
              <a:gd name="connsiteX3" fmla="*/ 302731 w 838410"/>
              <a:gd name="connsiteY3" fmla="*/ 56 h 1331514"/>
              <a:gd name="connsiteX4" fmla="*/ 720201 w 838410"/>
              <a:gd name="connsiteY4" fmla="*/ 142921 h 1331514"/>
              <a:gd name="connsiteX5" fmla="*/ 837868 w 838410"/>
              <a:gd name="connsiteY5" fmla="*/ 935527 h 1331514"/>
              <a:gd name="connsiteX6" fmla="*/ 745826 w 838410"/>
              <a:gd name="connsiteY6" fmla="*/ 1214365 h 1331514"/>
              <a:gd name="connsiteX7" fmla="*/ 380221 w 838410"/>
              <a:gd name="connsiteY7" fmla="*/ 1328858 h 1331514"/>
              <a:gd name="connsiteX8" fmla="*/ 177395 w 838410"/>
              <a:gd name="connsiteY8" fmla="*/ 1113631 h 1331514"/>
              <a:gd name="connsiteX9" fmla="*/ 94438 w 838410"/>
              <a:gd name="connsiteY9" fmla="*/ 535755 h 1331514"/>
              <a:gd name="connsiteX10" fmla="*/ 9475 w 838410"/>
              <a:gd name="connsiteY10" fmla="*/ 552359 h 1331514"/>
              <a:gd name="connsiteX0" fmla="*/ 9475 w 838410"/>
              <a:gd name="connsiteY0" fmla="*/ 555370 h 1334525"/>
              <a:gd name="connsiteX1" fmla="*/ 68141 w 838410"/>
              <a:gd name="connsiteY1" fmla="*/ 424388 h 1334525"/>
              <a:gd name="connsiteX2" fmla="*/ 113639 w 838410"/>
              <a:gd name="connsiteY2" fmla="*/ 141735 h 1334525"/>
              <a:gd name="connsiteX3" fmla="*/ 321423 w 838410"/>
              <a:gd name="connsiteY3" fmla="*/ 5 h 1334525"/>
              <a:gd name="connsiteX4" fmla="*/ 720201 w 838410"/>
              <a:gd name="connsiteY4" fmla="*/ 145932 h 1334525"/>
              <a:gd name="connsiteX5" fmla="*/ 837868 w 838410"/>
              <a:gd name="connsiteY5" fmla="*/ 938538 h 1334525"/>
              <a:gd name="connsiteX6" fmla="*/ 745826 w 838410"/>
              <a:gd name="connsiteY6" fmla="*/ 1217376 h 1334525"/>
              <a:gd name="connsiteX7" fmla="*/ 380221 w 838410"/>
              <a:gd name="connsiteY7" fmla="*/ 1331869 h 1334525"/>
              <a:gd name="connsiteX8" fmla="*/ 177395 w 838410"/>
              <a:gd name="connsiteY8" fmla="*/ 1116642 h 1334525"/>
              <a:gd name="connsiteX9" fmla="*/ 94438 w 838410"/>
              <a:gd name="connsiteY9" fmla="*/ 538766 h 1334525"/>
              <a:gd name="connsiteX10" fmla="*/ 9475 w 838410"/>
              <a:gd name="connsiteY10" fmla="*/ 555370 h 1334525"/>
              <a:gd name="connsiteX0" fmla="*/ 9475 w 838410"/>
              <a:gd name="connsiteY0" fmla="*/ 555454 h 1334609"/>
              <a:gd name="connsiteX1" fmla="*/ 68141 w 838410"/>
              <a:gd name="connsiteY1" fmla="*/ 424472 h 1334609"/>
              <a:gd name="connsiteX2" fmla="*/ 113639 w 838410"/>
              <a:gd name="connsiteY2" fmla="*/ 141819 h 1334609"/>
              <a:gd name="connsiteX3" fmla="*/ 321423 w 838410"/>
              <a:gd name="connsiteY3" fmla="*/ 89 h 1334609"/>
              <a:gd name="connsiteX4" fmla="*/ 720201 w 838410"/>
              <a:gd name="connsiteY4" fmla="*/ 146016 h 1334609"/>
              <a:gd name="connsiteX5" fmla="*/ 837868 w 838410"/>
              <a:gd name="connsiteY5" fmla="*/ 938622 h 1334609"/>
              <a:gd name="connsiteX6" fmla="*/ 745826 w 838410"/>
              <a:gd name="connsiteY6" fmla="*/ 1217460 h 1334609"/>
              <a:gd name="connsiteX7" fmla="*/ 380221 w 838410"/>
              <a:gd name="connsiteY7" fmla="*/ 1331953 h 1334609"/>
              <a:gd name="connsiteX8" fmla="*/ 177395 w 838410"/>
              <a:gd name="connsiteY8" fmla="*/ 1116726 h 1334609"/>
              <a:gd name="connsiteX9" fmla="*/ 94438 w 838410"/>
              <a:gd name="connsiteY9" fmla="*/ 538850 h 1334609"/>
              <a:gd name="connsiteX10" fmla="*/ 9475 w 838410"/>
              <a:gd name="connsiteY10" fmla="*/ 555454 h 1334609"/>
              <a:gd name="connsiteX0" fmla="*/ 8720 w 837655"/>
              <a:gd name="connsiteY0" fmla="*/ 555454 h 1334609"/>
              <a:gd name="connsiteX1" fmla="*/ 74950 w 837655"/>
              <a:gd name="connsiteY1" fmla="*/ 421428 h 1334609"/>
              <a:gd name="connsiteX2" fmla="*/ 112884 w 837655"/>
              <a:gd name="connsiteY2" fmla="*/ 141819 h 1334609"/>
              <a:gd name="connsiteX3" fmla="*/ 320668 w 837655"/>
              <a:gd name="connsiteY3" fmla="*/ 89 h 1334609"/>
              <a:gd name="connsiteX4" fmla="*/ 719446 w 837655"/>
              <a:gd name="connsiteY4" fmla="*/ 146016 h 1334609"/>
              <a:gd name="connsiteX5" fmla="*/ 837113 w 837655"/>
              <a:gd name="connsiteY5" fmla="*/ 938622 h 1334609"/>
              <a:gd name="connsiteX6" fmla="*/ 745071 w 837655"/>
              <a:gd name="connsiteY6" fmla="*/ 1217460 h 1334609"/>
              <a:gd name="connsiteX7" fmla="*/ 379466 w 837655"/>
              <a:gd name="connsiteY7" fmla="*/ 1331953 h 1334609"/>
              <a:gd name="connsiteX8" fmla="*/ 176640 w 837655"/>
              <a:gd name="connsiteY8" fmla="*/ 1116726 h 1334609"/>
              <a:gd name="connsiteX9" fmla="*/ 93683 w 837655"/>
              <a:gd name="connsiteY9" fmla="*/ 538850 h 1334609"/>
              <a:gd name="connsiteX10" fmla="*/ 8720 w 837655"/>
              <a:gd name="connsiteY10" fmla="*/ 555454 h 1334609"/>
              <a:gd name="connsiteX0" fmla="*/ 8720 w 837655"/>
              <a:gd name="connsiteY0" fmla="*/ 555454 h 1334609"/>
              <a:gd name="connsiteX1" fmla="*/ 74950 w 837655"/>
              <a:gd name="connsiteY1" fmla="*/ 421428 h 1334609"/>
              <a:gd name="connsiteX2" fmla="*/ 112884 w 837655"/>
              <a:gd name="connsiteY2" fmla="*/ 141819 h 1334609"/>
              <a:gd name="connsiteX3" fmla="*/ 320668 w 837655"/>
              <a:gd name="connsiteY3" fmla="*/ 89 h 1334609"/>
              <a:gd name="connsiteX4" fmla="*/ 719446 w 837655"/>
              <a:gd name="connsiteY4" fmla="*/ 146016 h 1334609"/>
              <a:gd name="connsiteX5" fmla="*/ 837113 w 837655"/>
              <a:gd name="connsiteY5" fmla="*/ 938622 h 1334609"/>
              <a:gd name="connsiteX6" fmla="*/ 745071 w 837655"/>
              <a:gd name="connsiteY6" fmla="*/ 1217460 h 1334609"/>
              <a:gd name="connsiteX7" fmla="*/ 379466 w 837655"/>
              <a:gd name="connsiteY7" fmla="*/ 1331953 h 1334609"/>
              <a:gd name="connsiteX8" fmla="*/ 176640 w 837655"/>
              <a:gd name="connsiteY8" fmla="*/ 1116726 h 1334609"/>
              <a:gd name="connsiteX9" fmla="*/ 93683 w 837655"/>
              <a:gd name="connsiteY9" fmla="*/ 538850 h 1334609"/>
              <a:gd name="connsiteX10" fmla="*/ 8720 w 837655"/>
              <a:gd name="connsiteY10" fmla="*/ 555454 h 1334609"/>
              <a:gd name="connsiteX0" fmla="*/ 8720 w 837655"/>
              <a:gd name="connsiteY0" fmla="*/ 555461 h 1334616"/>
              <a:gd name="connsiteX1" fmla="*/ 74950 w 837655"/>
              <a:gd name="connsiteY1" fmla="*/ 421435 h 1334616"/>
              <a:gd name="connsiteX2" fmla="*/ 112884 w 837655"/>
              <a:gd name="connsiteY2" fmla="*/ 141826 h 1334616"/>
              <a:gd name="connsiteX3" fmla="*/ 320668 w 837655"/>
              <a:gd name="connsiteY3" fmla="*/ 96 h 1334616"/>
              <a:gd name="connsiteX4" fmla="*/ 719446 w 837655"/>
              <a:gd name="connsiteY4" fmla="*/ 146023 h 1334616"/>
              <a:gd name="connsiteX5" fmla="*/ 837113 w 837655"/>
              <a:gd name="connsiteY5" fmla="*/ 938629 h 1334616"/>
              <a:gd name="connsiteX6" fmla="*/ 745071 w 837655"/>
              <a:gd name="connsiteY6" fmla="*/ 1217467 h 1334616"/>
              <a:gd name="connsiteX7" fmla="*/ 379466 w 837655"/>
              <a:gd name="connsiteY7" fmla="*/ 1331960 h 1334616"/>
              <a:gd name="connsiteX8" fmla="*/ 176640 w 837655"/>
              <a:gd name="connsiteY8" fmla="*/ 1116733 h 1334616"/>
              <a:gd name="connsiteX9" fmla="*/ 93683 w 837655"/>
              <a:gd name="connsiteY9" fmla="*/ 538857 h 1334616"/>
              <a:gd name="connsiteX10" fmla="*/ 8720 w 837655"/>
              <a:gd name="connsiteY10" fmla="*/ 555461 h 1334616"/>
              <a:gd name="connsiteX0" fmla="*/ 8720 w 837655"/>
              <a:gd name="connsiteY0" fmla="*/ 555385 h 1334540"/>
              <a:gd name="connsiteX1" fmla="*/ 74950 w 837655"/>
              <a:gd name="connsiteY1" fmla="*/ 421359 h 1334540"/>
              <a:gd name="connsiteX2" fmla="*/ 123563 w 837655"/>
              <a:gd name="connsiteY2" fmla="*/ 138195 h 1334540"/>
              <a:gd name="connsiteX3" fmla="*/ 320668 w 837655"/>
              <a:gd name="connsiteY3" fmla="*/ 20 h 1334540"/>
              <a:gd name="connsiteX4" fmla="*/ 719446 w 837655"/>
              <a:gd name="connsiteY4" fmla="*/ 145947 h 1334540"/>
              <a:gd name="connsiteX5" fmla="*/ 837113 w 837655"/>
              <a:gd name="connsiteY5" fmla="*/ 938553 h 1334540"/>
              <a:gd name="connsiteX6" fmla="*/ 745071 w 837655"/>
              <a:gd name="connsiteY6" fmla="*/ 1217391 h 1334540"/>
              <a:gd name="connsiteX7" fmla="*/ 379466 w 837655"/>
              <a:gd name="connsiteY7" fmla="*/ 1331884 h 1334540"/>
              <a:gd name="connsiteX8" fmla="*/ 176640 w 837655"/>
              <a:gd name="connsiteY8" fmla="*/ 1116657 h 1334540"/>
              <a:gd name="connsiteX9" fmla="*/ 93683 w 837655"/>
              <a:gd name="connsiteY9" fmla="*/ 538781 h 1334540"/>
              <a:gd name="connsiteX10" fmla="*/ 8720 w 837655"/>
              <a:gd name="connsiteY10" fmla="*/ 555385 h 1334540"/>
              <a:gd name="connsiteX0" fmla="*/ 8179 w 837114"/>
              <a:gd name="connsiteY0" fmla="*/ 555383 h 1334538"/>
              <a:gd name="connsiteX1" fmla="*/ 80640 w 837114"/>
              <a:gd name="connsiteY1" fmla="*/ 420336 h 1334538"/>
              <a:gd name="connsiteX2" fmla="*/ 123022 w 837114"/>
              <a:gd name="connsiteY2" fmla="*/ 138193 h 1334538"/>
              <a:gd name="connsiteX3" fmla="*/ 320127 w 837114"/>
              <a:gd name="connsiteY3" fmla="*/ 18 h 1334538"/>
              <a:gd name="connsiteX4" fmla="*/ 718905 w 837114"/>
              <a:gd name="connsiteY4" fmla="*/ 145945 h 1334538"/>
              <a:gd name="connsiteX5" fmla="*/ 836572 w 837114"/>
              <a:gd name="connsiteY5" fmla="*/ 938551 h 1334538"/>
              <a:gd name="connsiteX6" fmla="*/ 744530 w 837114"/>
              <a:gd name="connsiteY6" fmla="*/ 1217389 h 1334538"/>
              <a:gd name="connsiteX7" fmla="*/ 378925 w 837114"/>
              <a:gd name="connsiteY7" fmla="*/ 1331882 h 1334538"/>
              <a:gd name="connsiteX8" fmla="*/ 176099 w 837114"/>
              <a:gd name="connsiteY8" fmla="*/ 1116655 h 1334538"/>
              <a:gd name="connsiteX9" fmla="*/ 93142 w 837114"/>
              <a:gd name="connsiteY9" fmla="*/ 538779 h 1334538"/>
              <a:gd name="connsiteX10" fmla="*/ 8179 w 837114"/>
              <a:gd name="connsiteY10" fmla="*/ 555383 h 1334538"/>
              <a:gd name="connsiteX0" fmla="*/ 9690 w 838625"/>
              <a:gd name="connsiteY0" fmla="*/ 555383 h 1334538"/>
              <a:gd name="connsiteX1" fmla="*/ 82151 w 838625"/>
              <a:gd name="connsiteY1" fmla="*/ 420336 h 1334538"/>
              <a:gd name="connsiteX2" fmla="*/ 124533 w 838625"/>
              <a:gd name="connsiteY2" fmla="*/ 138193 h 1334538"/>
              <a:gd name="connsiteX3" fmla="*/ 321638 w 838625"/>
              <a:gd name="connsiteY3" fmla="*/ 18 h 1334538"/>
              <a:gd name="connsiteX4" fmla="*/ 720416 w 838625"/>
              <a:gd name="connsiteY4" fmla="*/ 145945 h 1334538"/>
              <a:gd name="connsiteX5" fmla="*/ 838083 w 838625"/>
              <a:gd name="connsiteY5" fmla="*/ 938551 h 1334538"/>
              <a:gd name="connsiteX6" fmla="*/ 746041 w 838625"/>
              <a:gd name="connsiteY6" fmla="*/ 1217389 h 1334538"/>
              <a:gd name="connsiteX7" fmla="*/ 380436 w 838625"/>
              <a:gd name="connsiteY7" fmla="*/ 1331882 h 1334538"/>
              <a:gd name="connsiteX8" fmla="*/ 177610 w 838625"/>
              <a:gd name="connsiteY8" fmla="*/ 1116655 h 1334538"/>
              <a:gd name="connsiteX9" fmla="*/ 94653 w 838625"/>
              <a:gd name="connsiteY9" fmla="*/ 538779 h 1334538"/>
              <a:gd name="connsiteX10" fmla="*/ 9690 w 838625"/>
              <a:gd name="connsiteY10" fmla="*/ 555383 h 1334538"/>
              <a:gd name="connsiteX0" fmla="*/ 9690 w 838625"/>
              <a:gd name="connsiteY0" fmla="*/ 561266 h 1340421"/>
              <a:gd name="connsiteX1" fmla="*/ 82151 w 838625"/>
              <a:gd name="connsiteY1" fmla="*/ 426219 h 1340421"/>
              <a:gd name="connsiteX2" fmla="*/ 124533 w 838625"/>
              <a:gd name="connsiteY2" fmla="*/ 144076 h 1340421"/>
              <a:gd name="connsiteX3" fmla="*/ 368592 w 838625"/>
              <a:gd name="connsiteY3" fmla="*/ 16 h 1340421"/>
              <a:gd name="connsiteX4" fmla="*/ 720416 w 838625"/>
              <a:gd name="connsiteY4" fmla="*/ 151828 h 1340421"/>
              <a:gd name="connsiteX5" fmla="*/ 838083 w 838625"/>
              <a:gd name="connsiteY5" fmla="*/ 944434 h 1340421"/>
              <a:gd name="connsiteX6" fmla="*/ 746041 w 838625"/>
              <a:gd name="connsiteY6" fmla="*/ 1223272 h 1340421"/>
              <a:gd name="connsiteX7" fmla="*/ 380436 w 838625"/>
              <a:gd name="connsiteY7" fmla="*/ 1337765 h 1340421"/>
              <a:gd name="connsiteX8" fmla="*/ 177610 w 838625"/>
              <a:gd name="connsiteY8" fmla="*/ 1122538 h 1340421"/>
              <a:gd name="connsiteX9" fmla="*/ 94653 w 838625"/>
              <a:gd name="connsiteY9" fmla="*/ 544662 h 1340421"/>
              <a:gd name="connsiteX10" fmla="*/ 9690 w 838625"/>
              <a:gd name="connsiteY10" fmla="*/ 561266 h 1340421"/>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625"/>
              <a:gd name="connsiteY0" fmla="*/ 561272 h 1340427"/>
              <a:gd name="connsiteX1" fmla="*/ 82151 w 838625"/>
              <a:gd name="connsiteY1" fmla="*/ 426225 h 1340427"/>
              <a:gd name="connsiteX2" fmla="*/ 132321 w 838625"/>
              <a:gd name="connsiteY2" fmla="*/ 142806 h 1340427"/>
              <a:gd name="connsiteX3" fmla="*/ 368592 w 838625"/>
              <a:gd name="connsiteY3" fmla="*/ 22 h 1340427"/>
              <a:gd name="connsiteX4" fmla="*/ 720416 w 838625"/>
              <a:gd name="connsiteY4" fmla="*/ 151834 h 1340427"/>
              <a:gd name="connsiteX5" fmla="*/ 838083 w 838625"/>
              <a:gd name="connsiteY5" fmla="*/ 944440 h 1340427"/>
              <a:gd name="connsiteX6" fmla="*/ 746041 w 838625"/>
              <a:gd name="connsiteY6" fmla="*/ 1223278 h 1340427"/>
              <a:gd name="connsiteX7" fmla="*/ 380436 w 838625"/>
              <a:gd name="connsiteY7" fmla="*/ 1337771 h 1340427"/>
              <a:gd name="connsiteX8" fmla="*/ 177610 w 838625"/>
              <a:gd name="connsiteY8" fmla="*/ 1122544 h 1340427"/>
              <a:gd name="connsiteX9" fmla="*/ 94653 w 838625"/>
              <a:gd name="connsiteY9" fmla="*/ 544668 h 1340427"/>
              <a:gd name="connsiteX10" fmla="*/ 9690 w 838625"/>
              <a:gd name="connsiteY10" fmla="*/ 561272 h 1340427"/>
              <a:gd name="connsiteX0" fmla="*/ 9690 w 838597"/>
              <a:gd name="connsiteY0" fmla="*/ 561272 h 1338938"/>
              <a:gd name="connsiteX1" fmla="*/ 82151 w 838597"/>
              <a:gd name="connsiteY1" fmla="*/ 426225 h 1338938"/>
              <a:gd name="connsiteX2" fmla="*/ 132321 w 838597"/>
              <a:gd name="connsiteY2" fmla="*/ 142806 h 1338938"/>
              <a:gd name="connsiteX3" fmla="*/ 368592 w 838597"/>
              <a:gd name="connsiteY3" fmla="*/ 22 h 1338938"/>
              <a:gd name="connsiteX4" fmla="*/ 720416 w 838597"/>
              <a:gd name="connsiteY4" fmla="*/ 151834 h 1338938"/>
              <a:gd name="connsiteX5" fmla="*/ 838083 w 838597"/>
              <a:gd name="connsiteY5" fmla="*/ 944440 h 1338938"/>
              <a:gd name="connsiteX6" fmla="*/ 746041 w 838597"/>
              <a:gd name="connsiteY6" fmla="*/ 1223278 h 1338938"/>
              <a:gd name="connsiteX7" fmla="*/ 389782 w 838597"/>
              <a:gd name="connsiteY7" fmla="*/ 1336240 h 1338938"/>
              <a:gd name="connsiteX8" fmla="*/ 177610 w 838597"/>
              <a:gd name="connsiteY8" fmla="*/ 1122544 h 1338938"/>
              <a:gd name="connsiteX9" fmla="*/ 94653 w 838597"/>
              <a:gd name="connsiteY9" fmla="*/ 544668 h 1338938"/>
              <a:gd name="connsiteX10" fmla="*/ 9690 w 838597"/>
              <a:gd name="connsiteY10" fmla="*/ 561272 h 1338938"/>
              <a:gd name="connsiteX0" fmla="*/ 9690 w 838176"/>
              <a:gd name="connsiteY0" fmla="*/ 561272 h 1339740"/>
              <a:gd name="connsiteX1" fmla="*/ 82151 w 838176"/>
              <a:gd name="connsiteY1" fmla="*/ 426225 h 1339740"/>
              <a:gd name="connsiteX2" fmla="*/ 132321 w 838176"/>
              <a:gd name="connsiteY2" fmla="*/ 142806 h 1339740"/>
              <a:gd name="connsiteX3" fmla="*/ 368592 w 838176"/>
              <a:gd name="connsiteY3" fmla="*/ 22 h 1339740"/>
              <a:gd name="connsiteX4" fmla="*/ 720416 w 838176"/>
              <a:gd name="connsiteY4" fmla="*/ 151834 h 1339740"/>
              <a:gd name="connsiteX5" fmla="*/ 838083 w 838176"/>
              <a:gd name="connsiteY5" fmla="*/ 944440 h 1339740"/>
              <a:gd name="connsiteX6" fmla="*/ 732921 w 838176"/>
              <a:gd name="connsiteY6" fmla="*/ 1232650 h 1339740"/>
              <a:gd name="connsiteX7" fmla="*/ 389782 w 838176"/>
              <a:gd name="connsiteY7" fmla="*/ 1336240 h 1339740"/>
              <a:gd name="connsiteX8" fmla="*/ 177610 w 838176"/>
              <a:gd name="connsiteY8" fmla="*/ 1122544 h 1339740"/>
              <a:gd name="connsiteX9" fmla="*/ 94653 w 838176"/>
              <a:gd name="connsiteY9" fmla="*/ 544668 h 1339740"/>
              <a:gd name="connsiteX10" fmla="*/ 9690 w 838176"/>
              <a:gd name="connsiteY10" fmla="*/ 561272 h 1339740"/>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228"/>
              <a:gd name="connsiteX1" fmla="*/ 82151 w 838100"/>
              <a:gd name="connsiteY1" fmla="*/ 426225 h 1340228"/>
              <a:gd name="connsiteX2" fmla="*/ 132321 w 838100"/>
              <a:gd name="connsiteY2" fmla="*/ 142806 h 1340228"/>
              <a:gd name="connsiteX3" fmla="*/ 368592 w 838100"/>
              <a:gd name="connsiteY3" fmla="*/ 22 h 1340228"/>
              <a:gd name="connsiteX4" fmla="*/ 720416 w 838100"/>
              <a:gd name="connsiteY4" fmla="*/ 151834 h 1340228"/>
              <a:gd name="connsiteX5" fmla="*/ 838083 w 838100"/>
              <a:gd name="connsiteY5" fmla="*/ 944440 h 1340228"/>
              <a:gd name="connsiteX6" fmla="*/ 714454 w 838100"/>
              <a:gd name="connsiteY6" fmla="*/ 1237481 h 1340228"/>
              <a:gd name="connsiteX7" fmla="*/ 389782 w 838100"/>
              <a:gd name="connsiteY7" fmla="*/ 1336240 h 1340228"/>
              <a:gd name="connsiteX8" fmla="*/ 177610 w 838100"/>
              <a:gd name="connsiteY8" fmla="*/ 1122544 h 1340228"/>
              <a:gd name="connsiteX9" fmla="*/ 94653 w 838100"/>
              <a:gd name="connsiteY9" fmla="*/ 544668 h 1340228"/>
              <a:gd name="connsiteX10" fmla="*/ 9690 w 838100"/>
              <a:gd name="connsiteY10" fmla="*/ 561272 h 1340228"/>
              <a:gd name="connsiteX0" fmla="*/ 9690 w 838100"/>
              <a:gd name="connsiteY0" fmla="*/ 561272 h 1340387"/>
              <a:gd name="connsiteX1" fmla="*/ 82151 w 838100"/>
              <a:gd name="connsiteY1" fmla="*/ 426225 h 1340387"/>
              <a:gd name="connsiteX2" fmla="*/ 132321 w 838100"/>
              <a:gd name="connsiteY2" fmla="*/ 142806 h 1340387"/>
              <a:gd name="connsiteX3" fmla="*/ 368592 w 838100"/>
              <a:gd name="connsiteY3" fmla="*/ 22 h 1340387"/>
              <a:gd name="connsiteX4" fmla="*/ 720416 w 838100"/>
              <a:gd name="connsiteY4" fmla="*/ 151834 h 1340387"/>
              <a:gd name="connsiteX5" fmla="*/ 838083 w 838100"/>
              <a:gd name="connsiteY5" fmla="*/ 944440 h 1340387"/>
              <a:gd name="connsiteX6" fmla="*/ 714454 w 838100"/>
              <a:gd name="connsiteY6" fmla="*/ 1237481 h 1340387"/>
              <a:gd name="connsiteX7" fmla="*/ 389782 w 838100"/>
              <a:gd name="connsiteY7" fmla="*/ 1336240 h 1340387"/>
              <a:gd name="connsiteX8" fmla="*/ 185174 w 838100"/>
              <a:gd name="connsiteY8" fmla="*/ 1119499 h 1340387"/>
              <a:gd name="connsiteX9" fmla="*/ 94653 w 838100"/>
              <a:gd name="connsiteY9" fmla="*/ 544668 h 1340387"/>
              <a:gd name="connsiteX10" fmla="*/ 9690 w 838100"/>
              <a:gd name="connsiteY10" fmla="*/ 561272 h 1340387"/>
              <a:gd name="connsiteX0" fmla="*/ 9690 w 838100"/>
              <a:gd name="connsiteY0" fmla="*/ 561272 h 1340387"/>
              <a:gd name="connsiteX1" fmla="*/ 82151 w 838100"/>
              <a:gd name="connsiteY1" fmla="*/ 426225 h 1340387"/>
              <a:gd name="connsiteX2" fmla="*/ 132321 w 838100"/>
              <a:gd name="connsiteY2" fmla="*/ 142806 h 1340387"/>
              <a:gd name="connsiteX3" fmla="*/ 368592 w 838100"/>
              <a:gd name="connsiteY3" fmla="*/ 22 h 1340387"/>
              <a:gd name="connsiteX4" fmla="*/ 720416 w 838100"/>
              <a:gd name="connsiteY4" fmla="*/ 151834 h 1340387"/>
              <a:gd name="connsiteX5" fmla="*/ 838083 w 838100"/>
              <a:gd name="connsiteY5" fmla="*/ 944440 h 1340387"/>
              <a:gd name="connsiteX6" fmla="*/ 714454 w 838100"/>
              <a:gd name="connsiteY6" fmla="*/ 1237481 h 1340387"/>
              <a:gd name="connsiteX7" fmla="*/ 389782 w 838100"/>
              <a:gd name="connsiteY7" fmla="*/ 1336240 h 1340387"/>
              <a:gd name="connsiteX8" fmla="*/ 185174 w 838100"/>
              <a:gd name="connsiteY8" fmla="*/ 1119499 h 1340387"/>
              <a:gd name="connsiteX9" fmla="*/ 94653 w 838100"/>
              <a:gd name="connsiteY9" fmla="*/ 544668 h 1340387"/>
              <a:gd name="connsiteX10" fmla="*/ 9690 w 838100"/>
              <a:gd name="connsiteY10" fmla="*/ 561272 h 1340387"/>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4653 w 838100"/>
              <a:gd name="connsiteY9" fmla="*/ 544668 h 1340441"/>
              <a:gd name="connsiteX10" fmla="*/ 9690 w 838100"/>
              <a:gd name="connsiteY10" fmla="*/ 561272 h 1340441"/>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9116 w 838100"/>
              <a:gd name="connsiteY9" fmla="*/ 554771 h 1340441"/>
              <a:gd name="connsiteX10" fmla="*/ 9690 w 838100"/>
              <a:gd name="connsiteY10" fmla="*/ 561272 h 1340441"/>
              <a:gd name="connsiteX0" fmla="*/ 9690 w 838100"/>
              <a:gd name="connsiteY0" fmla="*/ 561272 h 1340441"/>
              <a:gd name="connsiteX1" fmla="*/ 82151 w 838100"/>
              <a:gd name="connsiteY1" fmla="*/ 426225 h 1340441"/>
              <a:gd name="connsiteX2" fmla="*/ 132321 w 838100"/>
              <a:gd name="connsiteY2" fmla="*/ 142806 h 1340441"/>
              <a:gd name="connsiteX3" fmla="*/ 368592 w 838100"/>
              <a:gd name="connsiteY3" fmla="*/ 22 h 1340441"/>
              <a:gd name="connsiteX4" fmla="*/ 720416 w 838100"/>
              <a:gd name="connsiteY4" fmla="*/ 151834 h 1340441"/>
              <a:gd name="connsiteX5" fmla="*/ 838083 w 838100"/>
              <a:gd name="connsiteY5" fmla="*/ 944440 h 1340441"/>
              <a:gd name="connsiteX6" fmla="*/ 714454 w 838100"/>
              <a:gd name="connsiteY6" fmla="*/ 1237481 h 1340441"/>
              <a:gd name="connsiteX7" fmla="*/ 389782 w 838100"/>
              <a:gd name="connsiteY7" fmla="*/ 1336240 h 1340441"/>
              <a:gd name="connsiteX8" fmla="*/ 191405 w 838100"/>
              <a:gd name="connsiteY8" fmla="*/ 1118478 h 1340441"/>
              <a:gd name="connsiteX9" fmla="*/ 99116 w 838100"/>
              <a:gd name="connsiteY9" fmla="*/ 554771 h 1340441"/>
              <a:gd name="connsiteX10" fmla="*/ 9690 w 838100"/>
              <a:gd name="connsiteY10" fmla="*/ 561272 h 1340441"/>
              <a:gd name="connsiteX0" fmla="*/ 9264 w 837674"/>
              <a:gd name="connsiteY0" fmla="*/ 561273 h 1340442"/>
              <a:gd name="connsiteX1" fmla="*/ 85739 w 837674"/>
              <a:gd name="connsiteY1" fmla="*/ 432792 h 1340442"/>
              <a:gd name="connsiteX2" fmla="*/ 131895 w 837674"/>
              <a:gd name="connsiteY2" fmla="*/ 142807 h 1340442"/>
              <a:gd name="connsiteX3" fmla="*/ 368166 w 837674"/>
              <a:gd name="connsiteY3" fmla="*/ 23 h 1340442"/>
              <a:gd name="connsiteX4" fmla="*/ 719990 w 837674"/>
              <a:gd name="connsiteY4" fmla="*/ 151835 h 1340442"/>
              <a:gd name="connsiteX5" fmla="*/ 837657 w 837674"/>
              <a:gd name="connsiteY5" fmla="*/ 944441 h 1340442"/>
              <a:gd name="connsiteX6" fmla="*/ 714028 w 837674"/>
              <a:gd name="connsiteY6" fmla="*/ 1237482 h 1340442"/>
              <a:gd name="connsiteX7" fmla="*/ 389356 w 837674"/>
              <a:gd name="connsiteY7" fmla="*/ 1336241 h 1340442"/>
              <a:gd name="connsiteX8" fmla="*/ 190979 w 837674"/>
              <a:gd name="connsiteY8" fmla="*/ 1118479 h 1340442"/>
              <a:gd name="connsiteX9" fmla="*/ 98690 w 837674"/>
              <a:gd name="connsiteY9" fmla="*/ 554772 h 1340442"/>
              <a:gd name="connsiteX10" fmla="*/ 9264 w 837674"/>
              <a:gd name="connsiteY10" fmla="*/ 561273 h 1340442"/>
              <a:gd name="connsiteX0" fmla="*/ 9264 w 837674"/>
              <a:gd name="connsiteY0" fmla="*/ 561036 h 1340205"/>
              <a:gd name="connsiteX1" fmla="*/ 85739 w 837674"/>
              <a:gd name="connsiteY1" fmla="*/ 432555 h 1340205"/>
              <a:gd name="connsiteX2" fmla="*/ 131895 w 837674"/>
              <a:gd name="connsiteY2" fmla="*/ 142570 h 1340205"/>
              <a:gd name="connsiteX3" fmla="*/ 377737 w 837674"/>
              <a:gd name="connsiteY3" fmla="*/ 24 h 1340205"/>
              <a:gd name="connsiteX4" fmla="*/ 719990 w 837674"/>
              <a:gd name="connsiteY4" fmla="*/ 151598 h 1340205"/>
              <a:gd name="connsiteX5" fmla="*/ 837657 w 837674"/>
              <a:gd name="connsiteY5" fmla="*/ 944204 h 1340205"/>
              <a:gd name="connsiteX6" fmla="*/ 714028 w 837674"/>
              <a:gd name="connsiteY6" fmla="*/ 1237245 h 1340205"/>
              <a:gd name="connsiteX7" fmla="*/ 389356 w 837674"/>
              <a:gd name="connsiteY7" fmla="*/ 1336004 h 1340205"/>
              <a:gd name="connsiteX8" fmla="*/ 190979 w 837674"/>
              <a:gd name="connsiteY8" fmla="*/ 1118242 h 1340205"/>
              <a:gd name="connsiteX9" fmla="*/ 98690 w 837674"/>
              <a:gd name="connsiteY9" fmla="*/ 554535 h 1340205"/>
              <a:gd name="connsiteX10" fmla="*/ 9264 w 837674"/>
              <a:gd name="connsiteY10" fmla="*/ 561036 h 1340205"/>
              <a:gd name="connsiteX0" fmla="*/ 9264 w 837674"/>
              <a:gd name="connsiteY0" fmla="*/ 563179 h 1342348"/>
              <a:gd name="connsiteX1" fmla="*/ 85739 w 837674"/>
              <a:gd name="connsiteY1" fmla="*/ 434698 h 1342348"/>
              <a:gd name="connsiteX2" fmla="*/ 131895 w 837674"/>
              <a:gd name="connsiteY2" fmla="*/ 144713 h 1342348"/>
              <a:gd name="connsiteX3" fmla="*/ 377737 w 837674"/>
              <a:gd name="connsiteY3" fmla="*/ 2167 h 1342348"/>
              <a:gd name="connsiteX4" fmla="*/ 719990 w 837674"/>
              <a:gd name="connsiteY4" fmla="*/ 153741 h 1342348"/>
              <a:gd name="connsiteX5" fmla="*/ 837657 w 837674"/>
              <a:gd name="connsiteY5" fmla="*/ 946347 h 1342348"/>
              <a:gd name="connsiteX6" fmla="*/ 714028 w 837674"/>
              <a:gd name="connsiteY6" fmla="*/ 1239388 h 1342348"/>
              <a:gd name="connsiteX7" fmla="*/ 389356 w 837674"/>
              <a:gd name="connsiteY7" fmla="*/ 1338147 h 1342348"/>
              <a:gd name="connsiteX8" fmla="*/ 190979 w 837674"/>
              <a:gd name="connsiteY8" fmla="*/ 1120385 h 1342348"/>
              <a:gd name="connsiteX9" fmla="*/ 98690 w 837674"/>
              <a:gd name="connsiteY9" fmla="*/ 556678 h 1342348"/>
              <a:gd name="connsiteX10" fmla="*/ 9264 w 837674"/>
              <a:gd name="connsiteY10" fmla="*/ 563179 h 1342348"/>
              <a:gd name="connsiteX0" fmla="*/ 9264 w 837674"/>
              <a:gd name="connsiteY0" fmla="*/ 561106 h 1340275"/>
              <a:gd name="connsiteX1" fmla="*/ 85739 w 837674"/>
              <a:gd name="connsiteY1" fmla="*/ 432625 h 1340275"/>
              <a:gd name="connsiteX2" fmla="*/ 138784 w 837674"/>
              <a:gd name="connsiteY2" fmla="*/ 134289 h 1340275"/>
              <a:gd name="connsiteX3" fmla="*/ 377737 w 837674"/>
              <a:gd name="connsiteY3" fmla="*/ 94 h 1340275"/>
              <a:gd name="connsiteX4" fmla="*/ 719990 w 837674"/>
              <a:gd name="connsiteY4" fmla="*/ 151668 h 1340275"/>
              <a:gd name="connsiteX5" fmla="*/ 837657 w 837674"/>
              <a:gd name="connsiteY5" fmla="*/ 944274 h 1340275"/>
              <a:gd name="connsiteX6" fmla="*/ 714028 w 837674"/>
              <a:gd name="connsiteY6" fmla="*/ 1237315 h 1340275"/>
              <a:gd name="connsiteX7" fmla="*/ 389356 w 837674"/>
              <a:gd name="connsiteY7" fmla="*/ 1336074 h 1340275"/>
              <a:gd name="connsiteX8" fmla="*/ 190979 w 837674"/>
              <a:gd name="connsiteY8" fmla="*/ 1118312 h 1340275"/>
              <a:gd name="connsiteX9" fmla="*/ 98690 w 837674"/>
              <a:gd name="connsiteY9" fmla="*/ 554605 h 1340275"/>
              <a:gd name="connsiteX10" fmla="*/ 9264 w 837674"/>
              <a:gd name="connsiteY10" fmla="*/ 561106 h 1340275"/>
              <a:gd name="connsiteX0" fmla="*/ 9264 w 837674"/>
              <a:gd name="connsiteY0" fmla="*/ 561059 h 1340228"/>
              <a:gd name="connsiteX1" fmla="*/ 85739 w 837674"/>
              <a:gd name="connsiteY1" fmla="*/ 432578 h 1340228"/>
              <a:gd name="connsiteX2" fmla="*/ 142573 w 837674"/>
              <a:gd name="connsiteY2" fmla="*/ 139038 h 1340228"/>
              <a:gd name="connsiteX3" fmla="*/ 377737 w 837674"/>
              <a:gd name="connsiteY3" fmla="*/ 47 h 1340228"/>
              <a:gd name="connsiteX4" fmla="*/ 719990 w 837674"/>
              <a:gd name="connsiteY4" fmla="*/ 151621 h 1340228"/>
              <a:gd name="connsiteX5" fmla="*/ 837657 w 837674"/>
              <a:gd name="connsiteY5" fmla="*/ 944227 h 1340228"/>
              <a:gd name="connsiteX6" fmla="*/ 714028 w 837674"/>
              <a:gd name="connsiteY6" fmla="*/ 1237268 h 1340228"/>
              <a:gd name="connsiteX7" fmla="*/ 389356 w 837674"/>
              <a:gd name="connsiteY7" fmla="*/ 1336027 h 1340228"/>
              <a:gd name="connsiteX8" fmla="*/ 190979 w 837674"/>
              <a:gd name="connsiteY8" fmla="*/ 1118265 h 1340228"/>
              <a:gd name="connsiteX9" fmla="*/ 98690 w 837674"/>
              <a:gd name="connsiteY9" fmla="*/ 554558 h 1340228"/>
              <a:gd name="connsiteX10" fmla="*/ 9264 w 837674"/>
              <a:gd name="connsiteY10" fmla="*/ 561059 h 1340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37674" h="1340228">
                <a:moveTo>
                  <a:pt x="9264" y="561059"/>
                </a:moveTo>
                <a:cubicBezTo>
                  <a:pt x="-23312" y="593730"/>
                  <a:pt x="36711" y="472787"/>
                  <a:pt x="85739" y="432578"/>
                </a:cubicBezTo>
                <a:cubicBezTo>
                  <a:pt x="80658" y="362847"/>
                  <a:pt x="93907" y="211126"/>
                  <a:pt x="142573" y="139038"/>
                </a:cubicBezTo>
                <a:cubicBezTo>
                  <a:pt x="191239" y="66950"/>
                  <a:pt x="281501" y="-2050"/>
                  <a:pt x="377737" y="47"/>
                </a:cubicBezTo>
                <a:cubicBezTo>
                  <a:pt x="473973" y="2144"/>
                  <a:pt x="643337" y="-5742"/>
                  <a:pt x="719990" y="151621"/>
                </a:cubicBezTo>
                <a:cubicBezTo>
                  <a:pt x="796643" y="308984"/>
                  <a:pt x="838651" y="763286"/>
                  <a:pt x="837657" y="944227"/>
                </a:cubicBezTo>
                <a:cubicBezTo>
                  <a:pt x="836663" y="1125168"/>
                  <a:pt x="788745" y="1171968"/>
                  <a:pt x="714028" y="1237268"/>
                </a:cubicBezTo>
                <a:cubicBezTo>
                  <a:pt x="639311" y="1302568"/>
                  <a:pt x="476531" y="1355861"/>
                  <a:pt x="389356" y="1336027"/>
                </a:cubicBezTo>
                <a:cubicBezTo>
                  <a:pt x="302181" y="1316193"/>
                  <a:pt x="230371" y="1224871"/>
                  <a:pt x="190979" y="1118265"/>
                </a:cubicBezTo>
                <a:cubicBezTo>
                  <a:pt x="91511" y="819657"/>
                  <a:pt x="131486" y="610119"/>
                  <a:pt x="98690" y="554558"/>
                </a:cubicBezTo>
                <a:cubicBezTo>
                  <a:pt x="61556" y="528899"/>
                  <a:pt x="20789" y="549629"/>
                  <a:pt x="9264" y="561059"/>
                </a:cubicBezTo>
                <a:close/>
              </a:path>
            </a:pathLst>
          </a:custGeom>
          <a:noFill/>
          <a:ln w="19050" cap="flat">
            <a:solidFill>
              <a:schemeClr val="tx1"/>
            </a:solidFill>
            <a:prstDash val="solid"/>
            <a:miter/>
          </a:ln>
        </p:spPr>
        <p:txBody>
          <a:bodyPr rtlCol="0" anchor="ctr"/>
          <a:lstStyle/>
          <a:p>
            <a:endParaRPr lang="en-US">
              <a:ln>
                <a:solidFill>
                  <a:srgbClr val="000000"/>
                </a:solidFill>
              </a:ln>
              <a:solidFill>
                <a:srgbClr val="000000"/>
              </a:solidFill>
            </a:endParaRPr>
          </a:p>
        </p:txBody>
      </p:sp>
    </p:spTree>
    <p:extLst>
      <p:ext uri="{BB962C8B-B14F-4D97-AF65-F5344CB8AC3E}">
        <p14:creationId xmlns:p14="http://schemas.microsoft.com/office/powerpoint/2010/main" val="3655722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6A35EAA-ED80-4FF1-942C-82B1D483A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977627" y="481134"/>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415F49B-3CBC-46CF-AFB5-988852D04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1010574" y="456230"/>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useBgFill="1">
        <p:nvSpPr>
          <p:cNvPr id="12" name="Rectangle 11">
            <a:extLst>
              <a:ext uri="{FF2B5EF4-FFF2-40B4-BE49-F238E27FC236}">
                <a16:creationId xmlns:a16="http://schemas.microsoft.com/office/drawing/2014/main" id="{BA13F122-27D9-4E29-8FD0-AC211C593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323A2B4-B7D1-41EC-AC20-41D0790CAE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93486" y="660656"/>
            <a:ext cx="7207577" cy="5271936"/>
          </a:xfrm>
          <a:custGeom>
            <a:avLst/>
            <a:gdLst>
              <a:gd name="connsiteX0" fmla="*/ 1211353 w 6205126"/>
              <a:gd name="connsiteY0" fmla="*/ 5255358 h 5353967"/>
              <a:gd name="connsiteX1" fmla="*/ 5756648 w 6205126"/>
              <a:gd name="connsiteY1" fmla="*/ 4182489 h 5353967"/>
              <a:gd name="connsiteX2" fmla="*/ 5825821 w 6205126"/>
              <a:gd name="connsiteY2" fmla="*/ 1344608 h 5353967"/>
              <a:gd name="connsiteX3" fmla="*/ 3184022 w 6205126"/>
              <a:gd name="connsiteY3" fmla="*/ 52507 h 5353967"/>
              <a:gd name="connsiteX4" fmla="*/ 0 w 6205126"/>
              <a:gd name="connsiteY4" fmla="*/ 2452064 h 5353967"/>
              <a:gd name="connsiteX5" fmla="*/ 1938082 w 6205126"/>
              <a:gd name="connsiteY5" fmla="*/ 4966954 h 5353967"/>
              <a:gd name="connsiteX6" fmla="*/ 1211353 w 6205126"/>
              <a:gd name="connsiteY6" fmla="*/ 5255358 h 5353967"/>
              <a:gd name="connsiteX0" fmla="*/ 1289411 w 6283185"/>
              <a:gd name="connsiteY0" fmla="*/ 5268722 h 5367331"/>
              <a:gd name="connsiteX1" fmla="*/ 5834706 w 6283185"/>
              <a:gd name="connsiteY1" fmla="*/ 4195853 h 5367331"/>
              <a:gd name="connsiteX2" fmla="*/ 5903879 w 6283185"/>
              <a:gd name="connsiteY2" fmla="*/ 1357972 h 5367331"/>
              <a:gd name="connsiteX3" fmla="*/ 3262080 w 6283185"/>
              <a:gd name="connsiteY3" fmla="*/ 65871 h 5367331"/>
              <a:gd name="connsiteX4" fmla="*/ 848707 w 6283185"/>
              <a:gd name="connsiteY4" fmla="*/ 428306 h 5367331"/>
              <a:gd name="connsiteX5" fmla="*/ 78058 w 6283185"/>
              <a:gd name="connsiteY5" fmla="*/ 2465428 h 5367331"/>
              <a:gd name="connsiteX6" fmla="*/ 2016140 w 6283185"/>
              <a:gd name="connsiteY6" fmla="*/ 4980318 h 5367331"/>
              <a:gd name="connsiteX7" fmla="*/ 1289411 w 6283185"/>
              <a:gd name="connsiteY7" fmla="*/ 5268722 h 5367331"/>
              <a:gd name="connsiteX0" fmla="*/ 1289411 w 6283185"/>
              <a:gd name="connsiteY0" fmla="*/ 5268722 h 5367331"/>
              <a:gd name="connsiteX1" fmla="*/ 5834706 w 6283185"/>
              <a:gd name="connsiteY1" fmla="*/ 4195853 h 5367331"/>
              <a:gd name="connsiteX2" fmla="*/ 5903879 w 6283185"/>
              <a:gd name="connsiteY2" fmla="*/ 1357972 h 5367331"/>
              <a:gd name="connsiteX3" fmla="*/ 3262080 w 6283185"/>
              <a:gd name="connsiteY3" fmla="*/ 65871 h 5367331"/>
              <a:gd name="connsiteX4" fmla="*/ 848707 w 6283185"/>
              <a:gd name="connsiteY4" fmla="*/ 428306 h 5367331"/>
              <a:gd name="connsiteX5" fmla="*/ 78058 w 6283185"/>
              <a:gd name="connsiteY5" fmla="*/ 2465428 h 5367331"/>
              <a:gd name="connsiteX6" fmla="*/ 2016140 w 6283185"/>
              <a:gd name="connsiteY6" fmla="*/ 4980318 h 5367331"/>
              <a:gd name="connsiteX7" fmla="*/ 1289411 w 6283185"/>
              <a:gd name="connsiteY7" fmla="*/ 5268722 h 5367331"/>
              <a:gd name="connsiteX0" fmla="*/ 1436406 w 6430180"/>
              <a:gd name="connsiteY0" fmla="*/ 5268722 h 5367331"/>
              <a:gd name="connsiteX1" fmla="*/ 5981701 w 6430180"/>
              <a:gd name="connsiteY1" fmla="*/ 4195853 h 5367331"/>
              <a:gd name="connsiteX2" fmla="*/ 6050874 w 6430180"/>
              <a:gd name="connsiteY2" fmla="*/ 1357972 h 5367331"/>
              <a:gd name="connsiteX3" fmla="*/ 3409075 w 6430180"/>
              <a:gd name="connsiteY3" fmla="*/ 65871 h 5367331"/>
              <a:gd name="connsiteX4" fmla="*/ 995702 w 6430180"/>
              <a:gd name="connsiteY4" fmla="*/ 428306 h 5367331"/>
              <a:gd name="connsiteX5" fmla="*/ 64901 w 6430180"/>
              <a:gd name="connsiteY5" fmla="*/ 2479942 h 5367331"/>
              <a:gd name="connsiteX6" fmla="*/ 2163135 w 6430180"/>
              <a:gd name="connsiteY6" fmla="*/ 4980318 h 5367331"/>
              <a:gd name="connsiteX7" fmla="*/ 1436406 w 6430180"/>
              <a:gd name="connsiteY7" fmla="*/ 5268722 h 5367331"/>
              <a:gd name="connsiteX0" fmla="*/ 1436406 w 6430180"/>
              <a:gd name="connsiteY0" fmla="*/ 5268722 h 5367331"/>
              <a:gd name="connsiteX1" fmla="*/ 5981701 w 6430180"/>
              <a:gd name="connsiteY1" fmla="*/ 4195853 h 5367331"/>
              <a:gd name="connsiteX2" fmla="*/ 6050874 w 6430180"/>
              <a:gd name="connsiteY2" fmla="*/ 1357972 h 5367331"/>
              <a:gd name="connsiteX3" fmla="*/ 3409075 w 6430180"/>
              <a:gd name="connsiteY3" fmla="*/ 65871 h 5367331"/>
              <a:gd name="connsiteX4" fmla="*/ 995702 w 6430180"/>
              <a:gd name="connsiteY4" fmla="*/ 428306 h 5367331"/>
              <a:gd name="connsiteX5" fmla="*/ 64901 w 6430180"/>
              <a:gd name="connsiteY5" fmla="*/ 2479942 h 5367331"/>
              <a:gd name="connsiteX6" fmla="*/ 2163135 w 6430180"/>
              <a:gd name="connsiteY6" fmla="*/ 4980318 h 5367331"/>
              <a:gd name="connsiteX7" fmla="*/ 1436406 w 6430180"/>
              <a:gd name="connsiteY7" fmla="*/ 5268722 h 5367331"/>
              <a:gd name="connsiteX0" fmla="*/ 1411608 w 6405382"/>
              <a:gd name="connsiteY0" fmla="*/ 5268722 h 5367331"/>
              <a:gd name="connsiteX1" fmla="*/ 5956903 w 6405382"/>
              <a:gd name="connsiteY1" fmla="*/ 4195853 h 5367331"/>
              <a:gd name="connsiteX2" fmla="*/ 6026076 w 6405382"/>
              <a:gd name="connsiteY2" fmla="*/ 1357972 h 5367331"/>
              <a:gd name="connsiteX3" fmla="*/ 3384277 w 6405382"/>
              <a:gd name="connsiteY3" fmla="*/ 65871 h 5367331"/>
              <a:gd name="connsiteX4" fmla="*/ 970904 w 6405382"/>
              <a:gd name="connsiteY4" fmla="*/ 428306 h 5367331"/>
              <a:gd name="connsiteX5" fmla="*/ 66795 w 6405382"/>
              <a:gd name="connsiteY5" fmla="*/ 2755714 h 5367331"/>
              <a:gd name="connsiteX6" fmla="*/ 2138337 w 6405382"/>
              <a:gd name="connsiteY6" fmla="*/ 4980318 h 5367331"/>
              <a:gd name="connsiteX7" fmla="*/ 1411608 w 6405382"/>
              <a:gd name="connsiteY7" fmla="*/ 5268722 h 5367331"/>
              <a:gd name="connsiteX0" fmla="*/ 1430501 w 6424275"/>
              <a:gd name="connsiteY0" fmla="*/ 5268722 h 5367331"/>
              <a:gd name="connsiteX1" fmla="*/ 5975796 w 6424275"/>
              <a:gd name="connsiteY1" fmla="*/ 4195853 h 5367331"/>
              <a:gd name="connsiteX2" fmla="*/ 6044969 w 6424275"/>
              <a:gd name="connsiteY2" fmla="*/ 1357972 h 5367331"/>
              <a:gd name="connsiteX3" fmla="*/ 3403170 w 6424275"/>
              <a:gd name="connsiteY3" fmla="*/ 65871 h 5367331"/>
              <a:gd name="connsiteX4" fmla="*/ 989797 w 6424275"/>
              <a:gd name="connsiteY4" fmla="*/ 428306 h 5367331"/>
              <a:gd name="connsiteX5" fmla="*/ 85688 w 6424275"/>
              <a:gd name="connsiteY5" fmla="*/ 2755714 h 5367331"/>
              <a:gd name="connsiteX6" fmla="*/ 2157230 w 6424275"/>
              <a:gd name="connsiteY6" fmla="*/ 4980318 h 5367331"/>
              <a:gd name="connsiteX7" fmla="*/ 1430501 w 6424275"/>
              <a:gd name="connsiteY7" fmla="*/ 5268722 h 5367331"/>
              <a:gd name="connsiteX0" fmla="*/ 1578899 w 6572673"/>
              <a:gd name="connsiteY0" fmla="*/ 5268722 h 5367331"/>
              <a:gd name="connsiteX1" fmla="*/ 6124194 w 6572673"/>
              <a:gd name="connsiteY1" fmla="*/ 4195853 h 5367331"/>
              <a:gd name="connsiteX2" fmla="*/ 6193367 w 6572673"/>
              <a:gd name="connsiteY2" fmla="*/ 1357972 h 5367331"/>
              <a:gd name="connsiteX3" fmla="*/ 3551568 w 6572673"/>
              <a:gd name="connsiteY3" fmla="*/ 65871 h 5367331"/>
              <a:gd name="connsiteX4" fmla="*/ 1138195 w 6572673"/>
              <a:gd name="connsiteY4" fmla="*/ 428306 h 5367331"/>
              <a:gd name="connsiteX5" fmla="*/ 73933 w 6572673"/>
              <a:gd name="connsiteY5" fmla="*/ 2857314 h 5367331"/>
              <a:gd name="connsiteX6" fmla="*/ 2305628 w 6572673"/>
              <a:gd name="connsiteY6" fmla="*/ 4980318 h 5367331"/>
              <a:gd name="connsiteX7" fmla="*/ 1578899 w 6572673"/>
              <a:gd name="connsiteY7" fmla="*/ 5268722 h 5367331"/>
              <a:gd name="connsiteX0" fmla="*/ 1578899 w 6437841"/>
              <a:gd name="connsiteY0" fmla="*/ 5268722 h 5396792"/>
              <a:gd name="connsiteX1" fmla="*/ 6110847 w 6437841"/>
              <a:gd name="connsiteY1" fmla="*/ 4326482 h 5396792"/>
              <a:gd name="connsiteX2" fmla="*/ 6193367 w 6437841"/>
              <a:gd name="connsiteY2" fmla="*/ 1357972 h 5396792"/>
              <a:gd name="connsiteX3" fmla="*/ 3551568 w 6437841"/>
              <a:gd name="connsiteY3" fmla="*/ 65871 h 5396792"/>
              <a:gd name="connsiteX4" fmla="*/ 1138195 w 6437841"/>
              <a:gd name="connsiteY4" fmla="*/ 428306 h 5396792"/>
              <a:gd name="connsiteX5" fmla="*/ 73933 w 6437841"/>
              <a:gd name="connsiteY5" fmla="*/ 2857314 h 5396792"/>
              <a:gd name="connsiteX6" fmla="*/ 2305628 w 6437841"/>
              <a:gd name="connsiteY6" fmla="*/ 4980318 h 5396792"/>
              <a:gd name="connsiteX7" fmla="*/ 1578899 w 6437841"/>
              <a:gd name="connsiteY7" fmla="*/ 5268722 h 5396792"/>
              <a:gd name="connsiteX0" fmla="*/ 1578899 w 6568956"/>
              <a:gd name="connsiteY0" fmla="*/ 5268722 h 5396792"/>
              <a:gd name="connsiteX1" fmla="*/ 6110847 w 6568956"/>
              <a:gd name="connsiteY1" fmla="*/ 4326482 h 5396792"/>
              <a:gd name="connsiteX2" fmla="*/ 6193367 w 6568956"/>
              <a:gd name="connsiteY2" fmla="*/ 1357972 h 5396792"/>
              <a:gd name="connsiteX3" fmla="*/ 3551568 w 6568956"/>
              <a:gd name="connsiteY3" fmla="*/ 65871 h 5396792"/>
              <a:gd name="connsiteX4" fmla="*/ 1138195 w 6568956"/>
              <a:gd name="connsiteY4" fmla="*/ 428306 h 5396792"/>
              <a:gd name="connsiteX5" fmla="*/ 73933 w 6568956"/>
              <a:gd name="connsiteY5" fmla="*/ 2857314 h 5396792"/>
              <a:gd name="connsiteX6" fmla="*/ 2305628 w 6568956"/>
              <a:gd name="connsiteY6" fmla="*/ 4980318 h 5396792"/>
              <a:gd name="connsiteX7" fmla="*/ 1578899 w 6568956"/>
              <a:gd name="connsiteY7" fmla="*/ 5268722 h 5396792"/>
              <a:gd name="connsiteX0" fmla="*/ 1578899 w 6627440"/>
              <a:gd name="connsiteY0" fmla="*/ 5268722 h 5396792"/>
              <a:gd name="connsiteX1" fmla="*/ 6110847 w 6627440"/>
              <a:gd name="connsiteY1" fmla="*/ 4326482 h 5396792"/>
              <a:gd name="connsiteX2" fmla="*/ 6193367 w 6627440"/>
              <a:gd name="connsiteY2" fmla="*/ 1357972 h 5396792"/>
              <a:gd name="connsiteX3" fmla="*/ 3551568 w 6627440"/>
              <a:gd name="connsiteY3" fmla="*/ 65871 h 5396792"/>
              <a:gd name="connsiteX4" fmla="*/ 1138195 w 6627440"/>
              <a:gd name="connsiteY4" fmla="*/ 428306 h 5396792"/>
              <a:gd name="connsiteX5" fmla="*/ 73933 w 6627440"/>
              <a:gd name="connsiteY5" fmla="*/ 2857314 h 5396792"/>
              <a:gd name="connsiteX6" fmla="*/ 2305628 w 6627440"/>
              <a:gd name="connsiteY6" fmla="*/ 4980318 h 5396792"/>
              <a:gd name="connsiteX7" fmla="*/ 1578899 w 6627440"/>
              <a:gd name="connsiteY7" fmla="*/ 5268722 h 5396792"/>
              <a:gd name="connsiteX0" fmla="*/ 1578899 w 6627440"/>
              <a:gd name="connsiteY0" fmla="*/ 5268722 h 5362841"/>
              <a:gd name="connsiteX1" fmla="*/ 6110847 w 6627440"/>
              <a:gd name="connsiteY1" fmla="*/ 4326482 h 5362841"/>
              <a:gd name="connsiteX2" fmla="*/ 6193367 w 6627440"/>
              <a:gd name="connsiteY2" fmla="*/ 1357972 h 5362841"/>
              <a:gd name="connsiteX3" fmla="*/ 3551568 w 6627440"/>
              <a:gd name="connsiteY3" fmla="*/ 65871 h 5362841"/>
              <a:gd name="connsiteX4" fmla="*/ 1138195 w 6627440"/>
              <a:gd name="connsiteY4" fmla="*/ 428306 h 5362841"/>
              <a:gd name="connsiteX5" fmla="*/ 73933 w 6627440"/>
              <a:gd name="connsiteY5" fmla="*/ 2857314 h 5362841"/>
              <a:gd name="connsiteX6" fmla="*/ 2305628 w 6627440"/>
              <a:gd name="connsiteY6" fmla="*/ 4980318 h 5362841"/>
              <a:gd name="connsiteX7" fmla="*/ 1578899 w 6627440"/>
              <a:gd name="connsiteY7" fmla="*/ 5268722 h 5362841"/>
              <a:gd name="connsiteX0" fmla="*/ 1578899 w 6627440"/>
              <a:gd name="connsiteY0" fmla="*/ 5268722 h 5400918"/>
              <a:gd name="connsiteX1" fmla="*/ 3326943 w 6627440"/>
              <a:gd name="connsiteY1" fmla="*/ 5334135 h 5400918"/>
              <a:gd name="connsiteX2" fmla="*/ 6110847 w 6627440"/>
              <a:gd name="connsiteY2" fmla="*/ 4326482 h 5400918"/>
              <a:gd name="connsiteX3" fmla="*/ 6193367 w 6627440"/>
              <a:gd name="connsiteY3" fmla="*/ 1357972 h 5400918"/>
              <a:gd name="connsiteX4" fmla="*/ 3551568 w 6627440"/>
              <a:gd name="connsiteY4" fmla="*/ 65871 h 5400918"/>
              <a:gd name="connsiteX5" fmla="*/ 1138195 w 6627440"/>
              <a:gd name="connsiteY5" fmla="*/ 428306 h 5400918"/>
              <a:gd name="connsiteX6" fmla="*/ 73933 w 6627440"/>
              <a:gd name="connsiteY6" fmla="*/ 2857314 h 5400918"/>
              <a:gd name="connsiteX7" fmla="*/ 2305628 w 6627440"/>
              <a:gd name="connsiteY7" fmla="*/ 4980318 h 5400918"/>
              <a:gd name="connsiteX8" fmla="*/ 1578899 w 6627440"/>
              <a:gd name="connsiteY8" fmla="*/ 5268722 h 5400918"/>
              <a:gd name="connsiteX0" fmla="*/ 1578899 w 6627440"/>
              <a:gd name="connsiteY0" fmla="*/ 5268722 h 5401997"/>
              <a:gd name="connsiteX1" fmla="*/ 3326943 w 6627440"/>
              <a:gd name="connsiteY1" fmla="*/ 5334135 h 5401997"/>
              <a:gd name="connsiteX2" fmla="*/ 6110847 w 6627440"/>
              <a:gd name="connsiteY2" fmla="*/ 4326482 h 5401997"/>
              <a:gd name="connsiteX3" fmla="*/ 6193367 w 6627440"/>
              <a:gd name="connsiteY3" fmla="*/ 1357972 h 5401997"/>
              <a:gd name="connsiteX4" fmla="*/ 3551568 w 6627440"/>
              <a:gd name="connsiteY4" fmla="*/ 65871 h 5401997"/>
              <a:gd name="connsiteX5" fmla="*/ 1138195 w 6627440"/>
              <a:gd name="connsiteY5" fmla="*/ 428306 h 5401997"/>
              <a:gd name="connsiteX6" fmla="*/ 73933 w 6627440"/>
              <a:gd name="connsiteY6" fmla="*/ 2857314 h 5401997"/>
              <a:gd name="connsiteX7" fmla="*/ 2305628 w 6627440"/>
              <a:gd name="connsiteY7" fmla="*/ 4980318 h 5401997"/>
              <a:gd name="connsiteX8" fmla="*/ 1578899 w 6627440"/>
              <a:gd name="connsiteY8" fmla="*/ 5268722 h 5401997"/>
              <a:gd name="connsiteX0" fmla="*/ 1544380 w 6627440"/>
              <a:gd name="connsiteY0" fmla="*/ 5252633 h 5398406"/>
              <a:gd name="connsiteX1" fmla="*/ 3326943 w 6627440"/>
              <a:gd name="connsiteY1" fmla="*/ 5334135 h 5398406"/>
              <a:gd name="connsiteX2" fmla="*/ 6110847 w 6627440"/>
              <a:gd name="connsiteY2" fmla="*/ 4326482 h 5398406"/>
              <a:gd name="connsiteX3" fmla="*/ 6193367 w 6627440"/>
              <a:gd name="connsiteY3" fmla="*/ 1357972 h 5398406"/>
              <a:gd name="connsiteX4" fmla="*/ 3551568 w 6627440"/>
              <a:gd name="connsiteY4" fmla="*/ 65871 h 5398406"/>
              <a:gd name="connsiteX5" fmla="*/ 1138195 w 6627440"/>
              <a:gd name="connsiteY5" fmla="*/ 428306 h 5398406"/>
              <a:gd name="connsiteX6" fmla="*/ 73933 w 6627440"/>
              <a:gd name="connsiteY6" fmla="*/ 2857314 h 5398406"/>
              <a:gd name="connsiteX7" fmla="*/ 2305628 w 6627440"/>
              <a:gd name="connsiteY7" fmla="*/ 4980318 h 5398406"/>
              <a:gd name="connsiteX8" fmla="*/ 1544380 w 6627440"/>
              <a:gd name="connsiteY8" fmla="*/ 5252633 h 5398406"/>
              <a:gd name="connsiteX0" fmla="*/ 1544380 w 6627440"/>
              <a:gd name="connsiteY0" fmla="*/ 5252633 h 5397420"/>
              <a:gd name="connsiteX1" fmla="*/ 3326943 w 6627440"/>
              <a:gd name="connsiteY1" fmla="*/ 5334135 h 5397420"/>
              <a:gd name="connsiteX2" fmla="*/ 6110847 w 6627440"/>
              <a:gd name="connsiteY2" fmla="*/ 4326482 h 5397420"/>
              <a:gd name="connsiteX3" fmla="*/ 6193367 w 6627440"/>
              <a:gd name="connsiteY3" fmla="*/ 1357972 h 5397420"/>
              <a:gd name="connsiteX4" fmla="*/ 3551568 w 6627440"/>
              <a:gd name="connsiteY4" fmla="*/ 65871 h 5397420"/>
              <a:gd name="connsiteX5" fmla="*/ 1138195 w 6627440"/>
              <a:gd name="connsiteY5" fmla="*/ 428306 h 5397420"/>
              <a:gd name="connsiteX6" fmla="*/ 73933 w 6627440"/>
              <a:gd name="connsiteY6" fmla="*/ 2857314 h 5397420"/>
              <a:gd name="connsiteX7" fmla="*/ 2305628 w 6627440"/>
              <a:gd name="connsiteY7" fmla="*/ 4980318 h 5397420"/>
              <a:gd name="connsiteX8" fmla="*/ 1544380 w 6627440"/>
              <a:gd name="connsiteY8" fmla="*/ 5252633 h 5397420"/>
              <a:gd name="connsiteX0" fmla="*/ 1544380 w 6627440"/>
              <a:gd name="connsiteY0" fmla="*/ 5252633 h 5397420"/>
              <a:gd name="connsiteX1" fmla="*/ 3326943 w 6627440"/>
              <a:gd name="connsiteY1" fmla="*/ 5334135 h 5397420"/>
              <a:gd name="connsiteX2" fmla="*/ 6110847 w 6627440"/>
              <a:gd name="connsiteY2" fmla="*/ 4326482 h 5397420"/>
              <a:gd name="connsiteX3" fmla="*/ 6193367 w 6627440"/>
              <a:gd name="connsiteY3" fmla="*/ 1357972 h 5397420"/>
              <a:gd name="connsiteX4" fmla="*/ 3551568 w 6627440"/>
              <a:gd name="connsiteY4" fmla="*/ 65871 h 5397420"/>
              <a:gd name="connsiteX5" fmla="*/ 1138195 w 6627440"/>
              <a:gd name="connsiteY5" fmla="*/ 428306 h 5397420"/>
              <a:gd name="connsiteX6" fmla="*/ 73933 w 6627440"/>
              <a:gd name="connsiteY6" fmla="*/ 2857314 h 5397420"/>
              <a:gd name="connsiteX7" fmla="*/ 2305628 w 6627440"/>
              <a:gd name="connsiteY7" fmla="*/ 4980318 h 5397420"/>
              <a:gd name="connsiteX8" fmla="*/ 1544380 w 6627440"/>
              <a:gd name="connsiteY8" fmla="*/ 5252633 h 539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27440" h="5397420">
                <a:moveTo>
                  <a:pt x="1544380" y="5252633"/>
                </a:moveTo>
                <a:cubicBezTo>
                  <a:pt x="1556207" y="5314022"/>
                  <a:pt x="2571618" y="5491175"/>
                  <a:pt x="3326943" y="5334135"/>
                </a:cubicBezTo>
                <a:cubicBezTo>
                  <a:pt x="4082268" y="5177095"/>
                  <a:pt x="5593072" y="4991595"/>
                  <a:pt x="6110847" y="4326482"/>
                </a:cubicBezTo>
                <a:cubicBezTo>
                  <a:pt x="6940830" y="3391593"/>
                  <a:pt x="6619913" y="2068074"/>
                  <a:pt x="6193367" y="1357972"/>
                </a:cubicBezTo>
                <a:cubicBezTo>
                  <a:pt x="5766821" y="647870"/>
                  <a:pt x="4394097" y="220815"/>
                  <a:pt x="3551568" y="65871"/>
                </a:cubicBezTo>
                <a:cubicBezTo>
                  <a:pt x="2709039" y="-89073"/>
                  <a:pt x="1668865" y="28380"/>
                  <a:pt x="1138195" y="428306"/>
                </a:cubicBezTo>
                <a:cubicBezTo>
                  <a:pt x="607525" y="828232"/>
                  <a:pt x="-258548" y="1960759"/>
                  <a:pt x="73933" y="2857314"/>
                </a:cubicBezTo>
                <a:cubicBezTo>
                  <a:pt x="354612" y="3898352"/>
                  <a:pt x="1151047" y="4601521"/>
                  <a:pt x="2305628" y="4980318"/>
                </a:cubicBezTo>
                <a:cubicBezTo>
                  <a:pt x="2182006" y="5243549"/>
                  <a:pt x="1544380" y="5252633"/>
                  <a:pt x="1544380" y="5252633"/>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92CCC6D-9D8F-C3A0-128E-7507B2E80B08}"/>
              </a:ext>
            </a:extLst>
          </p:cNvPr>
          <p:cNvSpPr>
            <a:spLocks noGrp="1"/>
          </p:cNvSpPr>
          <p:nvPr>
            <p:ph type="title"/>
          </p:nvPr>
        </p:nvSpPr>
        <p:spPr>
          <a:xfrm>
            <a:off x="2511300" y="2151359"/>
            <a:ext cx="4911106" cy="2969986"/>
          </a:xfrm>
        </p:spPr>
        <p:txBody>
          <a:bodyPr vert="horz" lIns="91440" tIns="45720" rIns="91440" bIns="45720" rtlCol="0" anchor="ctr">
            <a:normAutofit fontScale="90000"/>
          </a:bodyPr>
          <a:lstStyle/>
          <a:p>
            <a:pPr marL="342900" indent="-342900" eaLnBrk="1" fontAlgn="auto" hangingPunct="1">
              <a:spcBef>
                <a:spcPct val="0"/>
              </a:spcBef>
              <a:spcAft>
                <a:spcPts val="0"/>
              </a:spcAft>
              <a:defRPr/>
            </a:pPr>
            <a:r>
              <a:rPr lang="en-GB" altLang="en-US" sz="1300" dirty="0">
                <a:solidFill>
                  <a:schemeClr val="tx1"/>
                </a:solidFill>
                <a:latin typeface="Arial" panose="020B0604020202020204" pitchFamily="34" charset="0"/>
                <a:cs typeface="Arial" panose="020B0604020202020204" pitchFamily="34" charset="0"/>
              </a:rPr>
              <a:t>      Increasingly issues involving the use of social media and messaging services are being brought to our attention, which can affect and distract from the work we do in school.</a:t>
            </a:r>
            <a:br>
              <a:rPr lang="en-GB" altLang="en-US" sz="1300" dirty="0">
                <a:solidFill>
                  <a:schemeClr val="tx1"/>
                </a:solidFill>
                <a:latin typeface="Arial" panose="020B0604020202020204" pitchFamily="34" charset="0"/>
                <a:cs typeface="Arial" panose="020B0604020202020204" pitchFamily="34" charset="0"/>
              </a:rPr>
            </a:br>
            <a:br>
              <a:rPr lang="en-GB" altLang="en-US" sz="1300" dirty="0">
                <a:solidFill>
                  <a:schemeClr val="tx1"/>
                </a:solidFill>
                <a:latin typeface="Arial" panose="020B0604020202020204" pitchFamily="34" charset="0"/>
                <a:cs typeface="Arial" panose="020B0604020202020204" pitchFamily="34" charset="0"/>
              </a:rPr>
            </a:br>
            <a:r>
              <a:rPr lang="en-GB" altLang="en-US" sz="1300" dirty="0">
                <a:solidFill>
                  <a:schemeClr val="tx1"/>
                </a:solidFill>
                <a:latin typeface="Arial" panose="020B0604020202020204" pitchFamily="34" charset="0"/>
                <a:cs typeface="Arial" panose="020B0604020202020204" pitchFamily="34" charset="0"/>
              </a:rPr>
              <a:t>Unfortunately, inappropriate use of the internet happens from home or on pupils’ mobile devices during evenings, weekends and holidays. Although staff at Milwards are grateful to those who advise us of these issues, we have little to no jurisdiction in policing these platforms and can only take further action if there is a safeguarding issue or if illegal activity has taken place. In these instances any issues would be passed on to the appropriate authorities and agencies. </a:t>
            </a:r>
            <a:br>
              <a:rPr lang="en-GB" altLang="en-US" sz="1300" dirty="0">
                <a:solidFill>
                  <a:schemeClr val="tx1"/>
                </a:solidFill>
                <a:latin typeface="Arial" panose="020B0604020202020204" pitchFamily="34" charset="0"/>
                <a:cs typeface="Arial" panose="020B0604020202020204" pitchFamily="34" charset="0"/>
              </a:rPr>
            </a:br>
            <a:br>
              <a:rPr lang="en-GB" altLang="en-US" sz="1300" dirty="0">
                <a:solidFill>
                  <a:schemeClr val="tx1"/>
                </a:solidFill>
                <a:latin typeface="Arial" panose="020B0604020202020204" pitchFamily="34" charset="0"/>
                <a:cs typeface="Arial" panose="020B0604020202020204" pitchFamily="34" charset="0"/>
              </a:rPr>
            </a:br>
            <a:r>
              <a:rPr lang="en-GB" altLang="en-US" sz="1300" dirty="0">
                <a:solidFill>
                  <a:schemeClr val="tx1"/>
                </a:solidFill>
                <a:latin typeface="Arial" panose="020B0604020202020204" pitchFamily="34" charset="0"/>
                <a:cs typeface="Arial" panose="020B0604020202020204" pitchFamily="34" charset="0"/>
              </a:rPr>
              <a:t>Please check our school website and newsletters for any updates or messages about safeguarding regarding Social Media.</a:t>
            </a:r>
            <a:br>
              <a:rPr lang="en-GB" altLang="en-US" sz="4800" dirty="0">
                <a:solidFill>
                  <a:schemeClr val="tx1"/>
                </a:solidFill>
                <a:latin typeface="Arial" panose="020B0604020202020204" pitchFamily="34" charset="0"/>
                <a:cs typeface="Arial" panose="020B0604020202020204" pitchFamily="34" charset="0"/>
              </a:rPr>
            </a:br>
            <a:endParaRPr lang="en-US" dirty="0"/>
          </a:p>
        </p:txBody>
      </p:sp>
      <p:sp>
        <p:nvSpPr>
          <p:cNvPr id="16" name="Freeform: Shape 15">
            <a:extLst>
              <a:ext uri="{FF2B5EF4-FFF2-40B4-BE49-F238E27FC236}">
                <a16:creationId xmlns:a16="http://schemas.microsoft.com/office/drawing/2014/main" id="{0BA5577D-51A1-410B-A1B4-2D83174D9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363065" y="596901"/>
            <a:ext cx="7207577" cy="5271936"/>
          </a:xfrm>
          <a:custGeom>
            <a:avLst/>
            <a:gdLst>
              <a:gd name="connsiteX0" fmla="*/ 1211353 w 6205126"/>
              <a:gd name="connsiteY0" fmla="*/ 5255358 h 5353967"/>
              <a:gd name="connsiteX1" fmla="*/ 5756648 w 6205126"/>
              <a:gd name="connsiteY1" fmla="*/ 4182489 h 5353967"/>
              <a:gd name="connsiteX2" fmla="*/ 5825821 w 6205126"/>
              <a:gd name="connsiteY2" fmla="*/ 1344608 h 5353967"/>
              <a:gd name="connsiteX3" fmla="*/ 3184022 w 6205126"/>
              <a:gd name="connsiteY3" fmla="*/ 52507 h 5353967"/>
              <a:gd name="connsiteX4" fmla="*/ 0 w 6205126"/>
              <a:gd name="connsiteY4" fmla="*/ 2452064 h 5353967"/>
              <a:gd name="connsiteX5" fmla="*/ 1938082 w 6205126"/>
              <a:gd name="connsiteY5" fmla="*/ 4966954 h 5353967"/>
              <a:gd name="connsiteX6" fmla="*/ 1211353 w 6205126"/>
              <a:gd name="connsiteY6" fmla="*/ 5255358 h 5353967"/>
              <a:gd name="connsiteX0" fmla="*/ 1289411 w 6283185"/>
              <a:gd name="connsiteY0" fmla="*/ 5268722 h 5367331"/>
              <a:gd name="connsiteX1" fmla="*/ 5834706 w 6283185"/>
              <a:gd name="connsiteY1" fmla="*/ 4195853 h 5367331"/>
              <a:gd name="connsiteX2" fmla="*/ 5903879 w 6283185"/>
              <a:gd name="connsiteY2" fmla="*/ 1357972 h 5367331"/>
              <a:gd name="connsiteX3" fmla="*/ 3262080 w 6283185"/>
              <a:gd name="connsiteY3" fmla="*/ 65871 h 5367331"/>
              <a:gd name="connsiteX4" fmla="*/ 848707 w 6283185"/>
              <a:gd name="connsiteY4" fmla="*/ 428306 h 5367331"/>
              <a:gd name="connsiteX5" fmla="*/ 78058 w 6283185"/>
              <a:gd name="connsiteY5" fmla="*/ 2465428 h 5367331"/>
              <a:gd name="connsiteX6" fmla="*/ 2016140 w 6283185"/>
              <a:gd name="connsiteY6" fmla="*/ 4980318 h 5367331"/>
              <a:gd name="connsiteX7" fmla="*/ 1289411 w 6283185"/>
              <a:gd name="connsiteY7" fmla="*/ 5268722 h 5367331"/>
              <a:gd name="connsiteX0" fmla="*/ 1289411 w 6283185"/>
              <a:gd name="connsiteY0" fmla="*/ 5268722 h 5367331"/>
              <a:gd name="connsiteX1" fmla="*/ 5834706 w 6283185"/>
              <a:gd name="connsiteY1" fmla="*/ 4195853 h 5367331"/>
              <a:gd name="connsiteX2" fmla="*/ 5903879 w 6283185"/>
              <a:gd name="connsiteY2" fmla="*/ 1357972 h 5367331"/>
              <a:gd name="connsiteX3" fmla="*/ 3262080 w 6283185"/>
              <a:gd name="connsiteY3" fmla="*/ 65871 h 5367331"/>
              <a:gd name="connsiteX4" fmla="*/ 848707 w 6283185"/>
              <a:gd name="connsiteY4" fmla="*/ 428306 h 5367331"/>
              <a:gd name="connsiteX5" fmla="*/ 78058 w 6283185"/>
              <a:gd name="connsiteY5" fmla="*/ 2465428 h 5367331"/>
              <a:gd name="connsiteX6" fmla="*/ 2016140 w 6283185"/>
              <a:gd name="connsiteY6" fmla="*/ 4980318 h 5367331"/>
              <a:gd name="connsiteX7" fmla="*/ 1289411 w 6283185"/>
              <a:gd name="connsiteY7" fmla="*/ 5268722 h 5367331"/>
              <a:gd name="connsiteX0" fmla="*/ 1436406 w 6430180"/>
              <a:gd name="connsiteY0" fmla="*/ 5268722 h 5367331"/>
              <a:gd name="connsiteX1" fmla="*/ 5981701 w 6430180"/>
              <a:gd name="connsiteY1" fmla="*/ 4195853 h 5367331"/>
              <a:gd name="connsiteX2" fmla="*/ 6050874 w 6430180"/>
              <a:gd name="connsiteY2" fmla="*/ 1357972 h 5367331"/>
              <a:gd name="connsiteX3" fmla="*/ 3409075 w 6430180"/>
              <a:gd name="connsiteY3" fmla="*/ 65871 h 5367331"/>
              <a:gd name="connsiteX4" fmla="*/ 995702 w 6430180"/>
              <a:gd name="connsiteY4" fmla="*/ 428306 h 5367331"/>
              <a:gd name="connsiteX5" fmla="*/ 64901 w 6430180"/>
              <a:gd name="connsiteY5" fmla="*/ 2479942 h 5367331"/>
              <a:gd name="connsiteX6" fmla="*/ 2163135 w 6430180"/>
              <a:gd name="connsiteY6" fmla="*/ 4980318 h 5367331"/>
              <a:gd name="connsiteX7" fmla="*/ 1436406 w 6430180"/>
              <a:gd name="connsiteY7" fmla="*/ 5268722 h 5367331"/>
              <a:gd name="connsiteX0" fmla="*/ 1436406 w 6430180"/>
              <a:gd name="connsiteY0" fmla="*/ 5268722 h 5367331"/>
              <a:gd name="connsiteX1" fmla="*/ 5981701 w 6430180"/>
              <a:gd name="connsiteY1" fmla="*/ 4195853 h 5367331"/>
              <a:gd name="connsiteX2" fmla="*/ 6050874 w 6430180"/>
              <a:gd name="connsiteY2" fmla="*/ 1357972 h 5367331"/>
              <a:gd name="connsiteX3" fmla="*/ 3409075 w 6430180"/>
              <a:gd name="connsiteY3" fmla="*/ 65871 h 5367331"/>
              <a:gd name="connsiteX4" fmla="*/ 995702 w 6430180"/>
              <a:gd name="connsiteY4" fmla="*/ 428306 h 5367331"/>
              <a:gd name="connsiteX5" fmla="*/ 64901 w 6430180"/>
              <a:gd name="connsiteY5" fmla="*/ 2479942 h 5367331"/>
              <a:gd name="connsiteX6" fmla="*/ 2163135 w 6430180"/>
              <a:gd name="connsiteY6" fmla="*/ 4980318 h 5367331"/>
              <a:gd name="connsiteX7" fmla="*/ 1436406 w 6430180"/>
              <a:gd name="connsiteY7" fmla="*/ 5268722 h 5367331"/>
              <a:gd name="connsiteX0" fmla="*/ 1411608 w 6405382"/>
              <a:gd name="connsiteY0" fmla="*/ 5268722 h 5367331"/>
              <a:gd name="connsiteX1" fmla="*/ 5956903 w 6405382"/>
              <a:gd name="connsiteY1" fmla="*/ 4195853 h 5367331"/>
              <a:gd name="connsiteX2" fmla="*/ 6026076 w 6405382"/>
              <a:gd name="connsiteY2" fmla="*/ 1357972 h 5367331"/>
              <a:gd name="connsiteX3" fmla="*/ 3384277 w 6405382"/>
              <a:gd name="connsiteY3" fmla="*/ 65871 h 5367331"/>
              <a:gd name="connsiteX4" fmla="*/ 970904 w 6405382"/>
              <a:gd name="connsiteY4" fmla="*/ 428306 h 5367331"/>
              <a:gd name="connsiteX5" fmla="*/ 66795 w 6405382"/>
              <a:gd name="connsiteY5" fmla="*/ 2755714 h 5367331"/>
              <a:gd name="connsiteX6" fmla="*/ 2138337 w 6405382"/>
              <a:gd name="connsiteY6" fmla="*/ 4980318 h 5367331"/>
              <a:gd name="connsiteX7" fmla="*/ 1411608 w 6405382"/>
              <a:gd name="connsiteY7" fmla="*/ 5268722 h 5367331"/>
              <a:gd name="connsiteX0" fmla="*/ 1430501 w 6424275"/>
              <a:gd name="connsiteY0" fmla="*/ 5268722 h 5367331"/>
              <a:gd name="connsiteX1" fmla="*/ 5975796 w 6424275"/>
              <a:gd name="connsiteY1" fmla="*/ 4195853 h 5367331"/>
              <a:gd name="connsiteX2" fmla="*/ 6044969 w 6424275"/>
              <a:gd name="connsiteY2" fmla="*/ 1357972 h 5367331"/>
              <a:gd name="connsiteX3" fmla="*/ 3403170 w 6424275"/>
              <a:gd name="connsiteY3" fmla="*/ 65871 h 5367331"/>
              <a:gd name="connsiteX4" fmla="*/ 989797 w 6424275"/>
              <a:gd name="connsiteY4" fmla="*/ 428306 h 5367331"/>
              <a:gd name="connsiteX5" fmla="*/ 85688 w 6424275"/>
              <a:gd name="connsiteY5" fmla="*/ 2755714 h 5367331"/>
              <a:gd name="connsiteX6" fmla="*/ 2157230 w 6424275"/>
              <a:gd name="connsiteY6" fmla="*/ 4980318 h 5367331"/>
              <a:gd name="connsiteX7" fmla="*/ 1430501 w 6424275"/>
              <a:gd name="connsiteY7" fmla="*/ 5268722 h 5367331"/>
              <a:gd name="connsiteX0" fmla="*/ 1578899 w 6572673"/>
              <a:gd name="connsiteY0" fmla="*/ 5268722 h 5367331"/>
              <a:gd name="connsiteX1" fmla="*/ 6124194 w 6572673"/>
              <a:gd name="connsiteY1" fmla="*/ 4195853 h 5367331"/>
              <a:gd name="connsiteX2" fmla="*/ 6193367 w 6572673"/>
              <a:gd name="connsiteY2" fmla="*/ 1357972 h 5367331"/>
              <a:gd name="connsiteX3" fmla="*/ 3551568 w 6572673"/>
              <a:gd name="connsiteY3" fmla="*/ 65871 h 5367331"/>
              <a:gd name="connsiteX4" fmla="*/ 1138195 w 6572673"/>
              <a:gd name="connsiteY4" fmla="*/ 428306 h 5367331"/>
              <a:gd name="connsiteX5" fmla="*/ 73933 w 6572673"/>
              <a:gd name="connsiteY5" fmla="*/ 2857314 h 5367331"/>
              <a:gd name="connsiteX6" fmla="*/ 2305628 w 6572673"/>
              <a:gd name="connsiteY6" fmla="*/ 4980318 h 5367331"/>
              <a:gd name="connsiteX7" fmla="*/ 1578899 w 6572673"/>
              <a:gd name="connsiteY7" fmla="*/ 5268722 h 5367331"/>
              <a:gd name="connsiteX0" fmla="*/ 1578899 w 6437841"/>
              <a:gd name="connsiteY0" fmla="*/ 5268722 h 5396792"/>
              <a:gd name="connsiteX1" fmla="*/ 6110847 w 6437841"/>
              <a:gd name="connsiteY1" fmla="*/ 4326482 h 5396792"/>
              <a:gd name="connsiteX2" fmla="*/ 6193367 w 6437841"/>
              <a:gd name="connsiteY2" fmla="*/ 1357972 h 5396792"/>
              <a:gd name="connsiteX3" fmla="*/ 3551568 w 6437841"/>
              <a:gd name="connsiteY3" fmla="*/ 65871 h 5396792"/>
              <a:gd name="connsiteX4" fmla="*/ 1138195 w 6437841"/>
              <a:gd name="connsiteY4" fmla="*/ 428306 h 5396792"/>
              <a:gd name="connsiteX5" fmla="*/ 73933 w 6437841"/>
              <a:gd name="connsiteY5" fmla="*/ 2857314 h 5396792"/>
              <a:gd name="connsiteX6" fmla="*/ 2305628 w 6437841"/>
              <a:gd name="connsiteY6" fmla="*/ 4980318 h 5396792"/>
              <a:gd name="connsiteX7" fmla="*/ 1578899 w 6437841"/>
              <a:gd name="connsiteY7" fmla="*/ 5268722 h 5396792"/>
              <a:gd name="connsiteX0" fmla="*/ 1578899 w 6568956"/>
              <a:gd name="connsiteY0" fmla="*/ 5268722 h 5396792"/>
              <a:gd name="connsiteX1" fmla="*/ 6110847 w 6568956"/>
              <a:gd name="connsiteY1" fmla="*/ 4326482 h 5396792"/>
              <a:gd name="connsiteX2" fmla="*/ 6193367 w 6568956"/>
              <a:gd name="connsiteY2" fmla="*/ 1357972 h 5396792"/>
              <a:gd name="connsiteX3" fmla="*/ 3551568 w 6568956"/>
              <a:gd name="connsiteY3" fmla="*/ 65871 h 5396792"/>
              <a:gd name="connsiteX4" fmla="*/ 1138195 w 6568956"/>
              <a:gd name="connsiteY4" fmla="*/ 428306 h 5396792"/>
              <a:gd name="connsiteX5" fmla="*/ 73933 w 6568956"/>
              <a:gd name="connsiteY5" fmla="*/ 2857314 h 5396792"/>
              <a:gd name="connsiteX6" fmla="*/ 2305628 w 6568956"/>
              <a:gd name="connsiteY6" fmla="*/ 4980318 h 5396792"/>
              <a:gd name="connsiteX7" fmla="*/ 1578899 w 6568956"/>
              <a:gd name="connsiteY7" fmla="*/ 5268722 h 5396792"/>
              <a:gd name="connsiteX0" fmla="*/ 1578899 w 6627440"/>
              <a:gd name="connsiteY0" fmla="*/ 5268722 h 5396792"/>
              <a:gd name="connsiteX1" fmla="*/ 6110847 w 6627440"/>
              <a:gd name="connsiteY1" fmla="*/ 4326482 h 5396792"/>
              <a:gd name="connsiteX2" fmla="*/ 6193367 w 6627440"/>
              <a:gd name="connsiteY2" fmla="*/ 1357972 h 5396792"/>
              <a:gd name="connsiteX3" fmla="*/ 3551568 w 6627440"/>
              <a:gd name="connsiteY3" fmla="*/ 65871 h 5396792"/>
              <a:gd name="connsiteX4" fmla="*/ 1138195 w 6627440"/>
              <a:gd name="connsiteY4" fmla="*/ 428306 h 5396792"/>
              <a:gd name="connsiteX5" fmla="*/ 73933 w 6627440"/>
              <a:gd name="connsiteY5" fmla="*/ 2857314 h 5396792"/>
              <a:gd name="connsiteX6" fmla="*/ 2305628 w 6627440"/>
              <a:gd name="connsiteY6" fmla="*/ 4980318 h 5396792"/>
              <a:gd name="connsiteX7" fmla="*/ 1578899 w 6627440"/>
              <a:gd name="connsiteY7" fmla="*/ 5268722 h 5396792"/>
              <a:gd name="connsiteX0" fmla="*/ 1578899 w 6627440"/>
              <a:gd name="connsiteY0" fmla="*/ 5268722 h 5362841"/>
              <a:gd name="connsiteX1" fmla="*/ 6110847 w 6627440"/>
              <a:gd name="connsiteY1" fmla="*/ 4326482 h 5362841"/>
              <a:gd name="connsiteX2" fmla="*/ 6193367 w 6627440"/>
              <a:gd name="connsiteY2" fmla="*/ 1357972 h 5362841"/>
              <a:gd name="connsiteX3" fmla="*/ 3551568 w 6627440"/>
              <a:gd name="connsiteY3" fmla="*/ 65871 h 5362841"/>
              <a:gd name="connsiteX4" fmla="*/ 1138195 w 6627440"/>
              <a:gd name="connsiteY4" fmla="*/ 428306 h 5362841"/>
              <a:gd name="connsiteX5" fmla="*/ 73933 w 6627440"/>
              <a:gd name="connsiteY5" fmla="*/ 2857314 h 5362841"/>
              <a:gd name="connsiteX6" fmla="*/ 2305628 w 6627440"/>
              <a:gd name="connsiteY6" fmla="*/ 4980318 h 5362841"/>
              <a:gd name="connsiteX7" fmla="*/ 1578899 w 6627440"/>
              <a:gd name="connsiteY7" fmla="*/ 5268722 h 5362841"/>
              <a:gd name="connsiteX0" fmla="*/ 1578899 w 6627440"/>
              <a:gd name="connsiteY0" fmla="*/ 5268722 h 5400918"/>
              <a:gd name="connsiteX1" fmla="*/ 3326943 w 6627440"/>
              <a:gd name="connsiteY1" fmla="*/ 5334135 h 5400918"/>
              <a:gd name="connsiteX2" fmla="*/ 6110847 w 6627440"/>
              <a:gd name="connsiteY2" fmla="*/ 4326482 h 5400918"/>
              <a:gd name="connsiteX3" fmla="*/ 6193367 w 6627440"/>
              <a:gd name="connsiteY3" fmla="*/ 1357972 h 5400918"/>
              <a:gd name="connsiteX4" fmla="*/ 3551568 w 6627440"/>
              <a:gd name="connsiteY4" fmla="*/ 65871 h 5400918"/>
              <a:gd name="connsiteX5" fmla="*/ 1138195 w 6627440"/>
              <a:gd name="connsiteY5" fmla="*/ 428306 h 5400918"/>
              <a:gd name="connsiteX6" fmla="*/ 73933 w 6627440"/>
              <a:gd name="connsiteY6" fmla="*/ 2857314 h 5400918"/>
              <a:gd name="connsiteX7" fmla="*/ 2305628 w 6627440"/>
              <a:gd name="connsiteY7" fmla="*/ 4980318 h 5400918"/>
              <a:gd name="connsiteX8" fmla="*/ 1578899 w 6627440"/>
              <a:gd name="connsiteY8" fmla="*/ 5268722 h 5400918"/>
              <a:gd name="connsiteX0" fmla="*/ 1578899 w 6627440"/>
              <a:gd name="connsiteY0" fmla="*/ 5268722 h 5401997"/>
              <a:gd name="connsiteX1" fmla="*/ 3326943 w 6627440"/>
              <a:gd name="connsiteY1" fmla="*/ 5334135 h 5401997"/>
              <a:gd name="connsiteX2" fmla="*/ 6110847 w 6627440"/>
              <a:gd name="connsiteY2" fmla="*/ 4326482 h 5401997"/>
              <a:gd name="connsiteX3" fmla="*/ 6193367 w 6627440"/>
              <a:gd name="connsiteY3" fmla="*/ 1357972 h 5401997"/>
              <a:gd name="connsiteX4" fmla="*/ 3551568 w 6627440"/>
              <a:gd name="connsiteY4" fmla="*/ 65871 h 5401997"/>
              <a:gd name="connsiteX5" fmla="*/ 1138195 w 6627440"/>
              <a:gd name="connsiteY5" fmla="*/ 428306 h 5401997"/>
              <a:gd name="connsiteX6" fmla="*/ 73933 w 6627440"/>
              <a:gd name="connsiteY6" fmla="*/ 2857314 h 5401997"/>
              <a:gd name="connsiteX7" fmla="*/ 2305628 w 6627440"/>
              <a:gd name="connsiteY7" fmla="*/ 4980318 h 5401997"/>
              <a:gd name="connsiteX8" fmla="*/ 1578899 w 6627440"/>
              <a:gd name="connsiteY8" fmla="*/ 5268722 h 5401997"/>
              <a:gd name="connsiteX0" fmla="*/ 1544380 w 6627440"/>
              <a:gd name="connsiteY0" fmla="*/ 5252633 h 5398406"/>
              <a:gd name="connsiteX1" fmla="*/ 3326943 w 6627440"/>
              <a:gd name="connsiteY1" fmla="*/ 5334135 h 5398406"/>
              <a:gd name="connsiteX2" fmla="*/ 6110847 w 6627440"/>
              <a:gd name="connsiteY2" fmla="*/ 4326482 h 5398406"/>
              <a:gd name="connsiteX3" fmla="*/ 6193367 w 6627440"/>
              <a:gd name="connsiteY3" fmla="*/ 1357972 h 5398406"/>
              <a:gd name="connsiteX4" fmla="*/ 3551568 w 6627440"/>
              <a:gd name="connsiteY4" fmla="*/ 65871 h 5398406"/>
              <a:gd name="connsiteX5" fmla="*/ 1138195 w 6627440"/>
              <a:gd name="connsiteY5" fmla="*/ 428306 h 5398406"/>
              <a:gd name="connsiteX6" fmla="*/ 73933 w 6627440"/>
              <a:gd name="connsiteY6" fmla="*/ 2857314 h 5398406"/>
              <a:gd name="connsiteX7" fmla="*/ 2305628 w 6627440"/>
              <a:gd name="connsiteY7" fmla="*/ 4980318 h 5398406"/>
              <a:gd name="connsiteX8" fmla="*/ 1544380 w 6627440"/>
              <a:gd name="connsiteY8" fmla="*/ 5252633 h 5398406"/>
              <a:gd name="connsiteX0" fmla="*/ 1544380 w 6627440"/>
              <a:gd name="connsiteY0" fmla="*/ 5252633 h 5397420"/>
              <a:gd name="connsiteX1" fmla="*/ 3326943 w 6627440"/>
              <a:gd name="connsiteY1" fmla="*/ 5334135 h 5397420"/>
              <a:gd name="connsiteX2" fmla="*/ 6110847 w 6627440"/>
              <a:gd name="connsiteY2" fmla="*/ 4326482 h 5397420"/>
              <a:gd name="connsiteX3" fmla="*/ 6193367 w 6627440"/>
              <a:gd name="connsiteY3" fmla="*/ 1357972 h 5397420"/>
              <a:gd name="connsiteX4" fmla="*/ 3551568 w 6627440"/>
              <a:gd name="connsiteY4" fmla="*/ 65871 h 5397420"/>
              <a:gd name="connsiteX5" fmla="*/ 1138195 w 6627440"/>
              <a:gd name="connsiteY5" fmla="*/ 428306 h 5397420"/>
              <a:gd name="connsiteX6" fmla="*/ 73933 w 6627440"/>
              <a:gd name="connsiteY6" fmla="*/ 2857314 h 5397420"/>
              <a:gd name="connsiteX7" fmla="*/ 2305628 w 6627440"/>
              <a:gd name="connsiteY7" fmla="*/ 4980318 h 5397420"/>
              <a:gd name="connsiteX8" fmla="*/ 1544380 w 6627440"/>
              <a:gd name="connsiteY8" fmla="*/ 5252633 h 5397420"/>
              <a:gd name="connsiteX0" fmla="*/ 1544380 w 6627440"/>
              <a:gd name="connsiteY0" fmla="*/ 5252633 h 5397420"/>
              <a:gd name="connsiteX1" fmla="*/ 3326943 w 6627440"/>
              <a:gd name="connsiteY1" fmla="*/ 5334135 h 5397420"/>
              <a:gd name="connsiteX2" fmla="*/ 6110847 w 6627440"/>
              <a:gd name="connsiteY2" fmla="*/ 4326482 h 5397420"/>
              <a:gd name="connsiteX3" fmla="*/ 6193367 w 6627440"/>
              <a:gd name="connsiteY3" fmla="*/ 1357972 h 5397420"/>
              <a:gd name="connsiteX4" fmla="*/ 3551568 w 6627440"/>
              <a:gd name="connsiteY4" fmla="*/ 65871 h 5397420"/>
              <a:gd name="connsiteX5" fmla="*/ 1138195 w 6627440"/>
              <a:gd name="connsiteY5" fmla="*/ 428306 h 5397420"/>
              <a:gd name="connsiteX6" fmla="*/ 73933 w 6627440"/>
              <a:gd name="connsiteY6" fmla="*/ 2857314 h 5397420"/>
              <a:gd name="connsiteX7" fmla="*/ 2305628 w 6627440"/>
              <a:gd name="connsiteY7" fmla="*/ 4980318 h 5397420"/>
              <a:gd name="connsiteX8" fmla="*/ 1544380 w 6627440"/>
              <a:gd name="connsiteY8" fmla="*/ 5252633 h 539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27440" h="5397420">
                <a:moveTo>
                  <a:pt x="1544380" y="5252633"/>
                </a:moveTo>
                <a:cubicBezTo>
                  <a:pt x="1556207" y="5314022"/>
                  <a:pt x="2571618" y="5491175"/>
                  <a:pt x="3326943" y="5334135"/>
                </a:cubicBezTo>
                <a:cubicBezTo>
                  <a:pt x="4082268" y="5177095"/>
                  <a:pt x="5593072" y="4991595"/>
                  <a:pt x="6110847" y="4326482"/>
                </a:cubicBezTo>
                <a:cubicBezTo>
                  <a:pt x="6940830" y="3391593"/>
                  <a:pt x="6619913" y="2068074"/>
                  <a:pt x="6193367" y="1357972"/>
                </a:cubicBezTo>
                <a:cubicBezTo>
                  <a:pt x="5766821" y="647870"/>
                  <a:pt x="4394097" y="220815"/>
                  <a:pt x="3551568" y="65871"/>
                </a:cubicBezTo>
                <a:cubicBezTo>
                  <a:pt x="2709039" y="-89073"/>
                  <a:pt x="1668865" y="28380"/>
                  <a:pt x="1138195" y="428306"/>
                </a:cubicBezTo>
                <a:cubicBezTo>
                  <a:pt x="607525" y="828232"/>
                  <a:pt x="-258548" y="1960759"/>
                  <a:pt x="73933" y="2857314"/>
                </a:cubicBezTo>
                <a:cubicBezTo>
                  <a:pt x="354612" y="3898352"/>
                  <a:pt x="1151047" y="4601521"/>
                  <a:pt x="2305628" y="4980318"/>
                </a:cubicBezTo>
                <a:cubicBezTo>
                  <a:pt x="2182006" y="5243549"/>
                  <a:pt x="1544380" y="5252633"/>
                  <a:pt x="1544380" y="5252633"/>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3151948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C882B-9588-921F-A13C-3FC8A2A85789}"/>
              </a:ext>
            </a:extLst>
          </p:cNvPr>
          <p:cNvSpPr>
            <a:spLocks noGrp="1"/>
          </p:cNvSpPr>
          <p:nvPr>
            <p:ph type="title"/>
          </p:nvPr>
        </p:nvSpPr>
        <p:spPr>
          <a:xfrm>
            <a:off x="1020725" y="675167"/>
            <a:ext cx="10333075" cy="1414131"/>
          </a:xfrm>
        </p:spPr>
        <p:txBody>
          <a:bodyPr/>
          <a:lstStyle/>
          <a:p>
            <a:r>
              <a:rPr lang="en-GB" dirty="0"/>
              <a:t>More APPLICABLE FOR KS1…</a:t>
            </a:r>
          </a:p>
        </p:txBody>
      </p:sp>
      <p:sp>
        <p:nvSpPr>
          <p:cNvPr id="3" name="Content Placeholder 2">
            <a:extLst>
              <a:ext uri="{FF2B5EF4-FFF2-40B4-BE49-F238E27FC236}">
                <a16:creationId xmlns:a16="http://schemas.microsoft.com/office/drawing/2014/main" id="{208B7D2C-12C3-4340-9B3F-BFE0A8F19556}"/>
              </a:ext>
            </a:extLst>
          </p:cNvPr>
          <p:cNvSpPr>
            <a:spLocks noGrp="1"/>
          </p:cNvSpPr>
          <p:nvPr>
            <p:ph idx="1"/>
          </p:nvPr>
        </p:nvSpPr>
        <p:spPr/>
        <p:txBody>
          <a:bodyPr>
            <a:normAutofit fontScale="92500" lnSpcReduction="10000"/>
          </a:bodyPr>
          <a:lstStyle/>
          <a:p>
            <a:pPr eaLnBrk="1" hangingPunct="1"/>
            <a:r>
              <a:rPr lang="en-GB" altLang="en-US" sz="3200" dirty="0"/>
              <a:t>Additionally, in many cases a child may put themselves at considerable risk due to the misuse of social media accidentally. e.g. giving personal details, publishing photographs, videos of themselves etc. to a ‘friend’ who then distributes this information more widely. As a school we educate the children about these risks, but parents and children also need to be fully aware of these risks and carefully monitor their use of social media.</a:t>
            </a:r>
          </a:p>
          <a:p>
            <a:pPr eaLnBrk="1" hangingPunct="1"/>
            <a:r>
              <a:rPr lang="en-GB" altLang="en-US" sz="3200" dirty="0"/>
              <a:t>The responsibility for monitoring a child’s use of social media, or indeed the internet in general, lies with parents/carers. We strongly encourage you to discuss issues around this with your children. </a:t>
            </a:r>
          </a:p>
          <a:p>
            <a:pPr eaLnBrk="1" hangingPunct="1"/>
            <a:r>
              <a:rPr lang="en-GB" altLang="en-US" sz="3200" u="sng" dirty="0"/>
              <a:t>Please ensure you attend the Two Johns talk later in the year – information will be sent on Parent Hub.</a:t>
            </a:r>
          </a:p>
          <a:p>
            <a:endParaRPr lang="en-GB" dirty="0"/>
          </a:p>
        </p:txBody>
      </p:sp>
    </p:spTree>
    <p:extLst>
      <p:ext uri="{BB962C8B-B14F-4D97-AF65-F5344CB8AC3E}">
        <p14:creationId xmlns:p14="http://schemas.microsoft.com/office/powerpoint/2010/main" val="2542670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280331C3-DDF5-48A9-8947-D71EAAFFA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759171" y="-127077"/>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B3086B4A-AFC0-BF21-6E2B-59F1B6DF4AEB}"/>
              </a:ext>
            </a:extLst>
          </p:cNvPr>
          <p:cNvSpPr>
            <a:spLocks noGrp="1"/>
          </p:cNvSpPr>
          <p:nvPr>
            <p:ph type="title"/>
          </p:nvPr>
        </p:nvSpPr>
        <p:spPr>
          <a:xfrm>
            <a:off x="794099" y="343875"/>
            <a:ext cx="5556425" cy="1531089"/>
          </a:xfrm>
        </p:spPr>
        <p:txBody>
          <a:bodyPr>
            <a:normAutofit/>
          </a:bodyPr>
          <a:lstStyle/>
          <a:p>
            <a:pPr algn="ctr"/>
            <a:r>
              <a:rPr lang="en-GB" dirty="0" err="1"/>
              <a:t>aTTENDANCE</a:t>
            </a:r>
            <a:endParaRPr lang="en-GB" dirty="0"/>
          </a:p>
        </p:txBody>
      </p:sp>
      <p:sp>
        <p:nvSpPr>
          <p:cNvPr id="3" name="Content Placeholder 2">
            <a:extLst>
              <a:ext uri="{FF2B5EF4-FFF2-40B4-BE49-F238E27FC236}">
                <a16:creationId xmlns:a16="http://schemas.microsoft.com/office/drawing/2014/main" id="{A42B075A-269F-E35E-33F6-0BAE27ED5C1F}"/>
              </a:ext>
            </a:extLst>
          </p:cNvPr>
          <p:cNvSpPr>
            <a:spLocks noGrp="1"/>
          </p:cNvSpPr>
          <p:nvPr>
            <p:ph idx="1"/>
          </p:nvPr>
        </p:nvSpPr>
        <p:spPr>
          <a:xfrm>
            <a:off x="957943" y="1807029"/>
            <a:ext cx="5285601" cy="4156583"/>
          </a:xfrm>
        </p:spPr>
        <p:txBody>
          <a:bodyPr>
            <a:normAutofit lnSpcReduction="10000"/>
          </a:bodyPr>
          <a:lstStyle/>
          <a:p>
            <a:pPr algn="ctr" eaLnBrk="1" hangingPunct="1">
              <a:lnSpc>
                <a:spcPct val="90000"/>
              </a:lnSpc>
            </a:pPr>
            <a:r>
              <a:rPr lang="en-GB" altLang="en-US" sz="2800" dirty="0">
                <a:cs typeface="Arial" panose="020B0604020202020204" pitchFamily="34" charset="0"/>
              </a:rPr>
              <a:t>Everyone gets sick and children have a tendency to pick up bugs etc.  We are here to work with you to get the best outcomes for your child.</a:t>
            </a:r>
          </a:p>
          <a:p>
            <a:pPr algn="ctr" eaLnBrk="1" hangingPunct="1">
              <a:lnSpc>
                <a:spcPct val="90000"/>
              </a:lnSpc>
            </a:pPr>
            <a:endParaRPr lang="en-GB" altLang="en-US" sz="2800" dirty="0">
              <a:cs typeface="Arial" panose="020B0604020202020204" pitchFamily="34" charset="0"/>
            </a:endParaRPr>
          </a:p>
          <a:p>
            <a:pPr algn="ctr" eaLnBrk="1" hangingPunct="1">
              <a:lnSpc>
                <a:spcPct val="90000"/>
              </a:lnSpc>
            </a:pPr>
            <a:r>
              <a:rPr lang="en-GB" altLang="en-US" sz="2800" dirty="0">
                <a:cs typeface="Arial" panose="020B0604020202020204" pitchFamily="34" charset="0"/>
              </a:rPr>
              <a:t>Please talk to us, as soon as you are experiencing an issue. You can speak to the office team or class teacher.</a:t>
            </a:r>
          </a:p>
          <a:p>
            <a:pPr algn="ctr" eaLnBrk="1" hangingPunct="1">
              <a:lnSpc>
                <a:spcPct val="90000"/>
              </a:lnSpc>
            </a:pPr>
            <a:endParaRPr lang="en-GB" altLang="en-US" sz="2800" dirty="0">
              <a:cs typeface="Arial" panose="020B0604020202020204" pitchFamily="34" charset="0"/>
            </a:endParaRPr>
          </a:p>
          <a:p>
            <a:pPr algn="ctr" eaLnBrk="1" hangingPunct="1">
              <a:lnSpc>
                <a:spcPct val="90000"/>
              </a:lnSpc>
            </a:pPr>
            <a:r>
              <a:rPr lang="en-GB" altLang="en-US" sz="2800" dirty="0">
                <a:cs typeface="Arial" panose="020B0604020202020204" pitchFamily="34" charset="0"/>
              </a:rPr>
              <a:t>We are keen to work with you to ensure that your child is maximising their time here at Milwards Primary School.</a:t>
            </a:r>
          </a:p>
          <a:p>
            <a:pPr algn="ctr">
              <a:lnSpc>
                <a:spcPct val="90000"/>
              </a:lnSpc>
            </a:pPr>
            <a:endParaRPr lang="en-GB" sz="2200" dirty="0"/>
          </a:p>
        </p:txBody>
      </p:sp>
      <p:pic>
        <p:nvPicPr>
          <p:cNvPr id="4" name="Picture 2">
            <a:extLst>
              <a:ext uri="{FF2B5EF4-FFF2-40B4-BE49-F238E27FC236}">
                <a16:creationId xmlns:a16="http://schemas.microsoft.com/office/drawing/2014/main" id="{96F89C86-8009-5C0D-2AE3-6B6AB1B9A3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7533555" y="2159908"/>
            <a:ext cx="4110419" cy="253818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Freeform: Shape 12">
            <a:extLst>
              <a:ext uri="{FF2B5EF4-FFF2-40B4-BE49-F238E27FC236}">
                <a16:creationId xmlns:a16="http://schemas.microsoft.com/office/drawing/2014/main" id="{C535A640-1948-4AFD-A0B7-19AFDA955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06735" y="-157114"/>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30698210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7BC237-77DF-4DFB-94F7-DB493EDA1C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AE1BC3-B2C3-62EF-453C-4F9B2FE8712B}"/>
              </a:ext>
            </a:extLst>
          </p:cNvPr>
          <p:cNvSpPr>
            <a:spLocks noGrp="1"/>
          </p:cNvSpPr>
          <p:nvPr>
            <p:ph type="title"/>
          </p:nvPr>
        </p:nvSpPr>
        <p:spPr>
          <a:xfrm>
            <a:off x="884904" y="974869"/>
            <a:ext cx="3790042" cy="4908263"/>
          </a:xfrm>
        </p:spPr>
        <p:txBody>
          <a:bodyPr>
            <a:normAutofit/>
          </a:bodyPr>
          <a:lstStyle/>
          <a:p>
            <a:pPr algn="ctr">
              <a:lnSpc>
                <a:spcPct val="90000"/>
              </a:lnSpc>
            </a:pPr>
            <a:r>
              <a:rPr lang="en-GB" altLang="en-US" sz="3400">
                <a:cs typeface="Arial" panose="020B0604020202020204" pitchFamily="34" charset="0"/>
              </a:rPr>
              <a:t>Excellent attendance at school is important to allow a child or young person to fulfil their potential. Below are just some of the key reasons why it is so important children attend school: </a:t>
            </a:r>
            <a:br>
              <a:rPr lang="en-GB" altLang="en-US" sz="3400">
                <a:cs typeface="Arial" panose="020B0604020202020204" pitchFamily="34" charset="0"/>
              </a:rPr>
            </a:br>
            <a:endParaRPr lang="en-GB" sz="3400"/>
          </a:p>
        </p:txBody>
      </p:sp>
      <p:graphicFrame>
        <p:nvGraphicFramePr>
          <p:cNvPr id="5" name="Content Placeholder 2">
            <a:extLst>
              <a:ext uri="{FF2B5EF4-FFF2-40B4-BE49-F238E27FC236}">
                <a16:creationId xmlns:a16="http://schemas.microsoft.com/office/drawing/2014/main" id="{F316D378-9999-7E7E-F6D4-D5ED4A15E6F2}"/>
              </a:ext>
            </a:extLst>
          </p:cNvPr>
          <p:cNvGraphicFramePr>
            <a:graphicFrameLocks noGrp="1"/>
          </p:cNvGraphicFramePr>
          <p:nvPr>
            <p:ph idx="1"/>
            <p:extLst>
              <p:ext uri="{D42A27DB-BD31-4B8C-83A1-F6EECF244321}">
                <p14:modId xmlns:p14="http://schemas.microsoft.com/office/powerpoint/2010/main" val="2450476889"/>
              </p:ext>
            </p:extLst>
          </p:nvPr>
        </p:nvGraphicFramePr>
        <p:xfrm>
          <a:off x="5185533" y="628642"/>
          <a:ext cx="6383102" cy="56007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83558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6A35EAA-ED80-4FF1-942C-82B1D483A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977627" y="481134"/>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415F49B-3CBC-46CF-AFB5-988852D04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1010574" y="456230"/>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useBgFill="1">
        <p:nvSpPr>
          <p:cNvPr id="12" name="Rectangle 11">
            <a:extLst>
              <a:ext uri="{FF2B5EF4-FFF2-40B4-BE49-F238E27FC236}">
                <a16:creationId xmlns:a16="http://schemas.microsoft.com/office/drawing/2014/main" id="{57FDDC53-8DE6-4F4C-B6B4-4FA2A876C5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23AD053B-137E-47B4-997C-C91AE70CE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000" flipH="1">
            <a:off x="1441932" y="958443"/>
            <a:ext cx="9361145" cy="4365520"/>
          </a:xfrm>
          <a:custGeom>
            <a:avLst/>
            <a:gdLst>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405213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66489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66489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3171"/>
              <a:gd name="connsiteX1" fmla="*/ 9719033 w 9735159"/>
              <a:gd name="connsiteY1" fmla="*/ 122134 h 4583171"/>
              <a:gd name="connsiteX2" fmla="*/ 9675361 w 9735159"/>
              <a:gd name="connsiteY2" fmla="*/ 1854278 h 4583171"/>
              <a:gd name="connsiteX3" fmla="*/ 9667887 w 9735159"/>
              <a:gd name="connsiteY3" fmla="*/ 4129680 h 4583171"/>
              <a:gd name="connsiteX4" fmla="*/ 9156509 w 9735159"/>
              <a:gd name="connsiteY4" fmla="*/ 4179051 h 4583171"/>
              <a:gd name="connsiteX5" fmla="*/ 8374371 w 9735159"/>
              <a:gd name="connsiteY5" fmla="*/ 4200672 h 4583171"/>
              <a:gd name="connsiteX6" fmla="*/ 7989742 w 9735159"/>
              <a:gd name="connsiteY6" fmla="*/ 4205904 h 4583171"/>
              <a:gd name="connsiteX7" fmla="*/ 7685624 w 9735159"/>
              <a:gd name="connsiteY7" fmla="*/ 4466489 h 4583171"/>
              <a:gd name="connsiteX8" fmla="*/ 7189698 w 9735159"/>
              <a:gd name="connsiteY8" fmla="*/ 4582555 h 4583171"/>
              <a:gd name="connsiteX9" fmla="*/ 7423142 w 9735159"/>
              <a:gd name="connsiteY9" fmla="*/ 4218401 h 4583171"/>
              <a:gd name="connsiteX10" fmla="*/ 7322085 w 9735159"/>
              <a:gd name="connsiteY10" fmla="*/ 4198994 h 4583171"/>
              <a:gd name="connsiteX11" fmla="*/ 5976239 w 9735159"/>
              <a:gd name="connsiteY11" fmla="*/ 4198994 h 4583171"/>
              <a:gd name="connsiteX12" fmla="*/ 5703149 w 9735159"/>
              <a:gd name="connsiteY12" fmla="*/ 4203217 h 4583171"/>
              <a:gd name="connsiteX13" fmla="*/ 204518 w 9735159"/>
              <a:gd name="connsiteY13" fmla="*/ 4241988 h 4583171"/>
              <a:gd name="connsiteX14" fmla="*/ 45709 w 9735159"/>
              <a:gd name="connsiteY14" fmla="*/ 2519688 h 4583171"/>
              <a:gd name="connsiteX15" fmla="*/ 0 w 9735159"/>
              <a:gd name="connsiteY15" fmla="*/ 105770 h 4583171"/>
              <a:gd name="connsiteX16" fmla="*/ 6334131 w 9735159"/>
              <a:gd name="connsiteY16" fmla="*/ 49746 h 4583171"/>
              <a:gd name="connsiteX17" fmla="*/ 8936301 w 9735159"/>
              <a:gd name="connsiteY17" fmla="*/ 9904 h 4583171"/>
              <a:gd name="connsiteX18" fmla="*/ 9439106 w 9735159"/>
              <a:gd name="connsiteY18" fmla="*/ 1 h 4583171"/>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23142 w 9735159"/>
              <a:gd name="connsiteY9" fmla="*/ 4218401 h 4585292"/>
              <a:gd name="connsiteX10" fmla="*/ 7322085 w 9735159"/>
              <a:gd name="connsiteY10" fmla="*/ 4198994 h 4585292"/>
              <a:gd name="connsiteX11" fmla="*/ 5976239 w 9735159"/>
              <a:gd name="connsiteY11" fmla="*/ 4198994 h 4585292"/>
              <a:gd name="connsiteX12" fmla="*/ 5703149 w 9735159"/>
              <a:gd name="connsiteY12" fmla="*/ 4203217 h 4585292"/>
              <a:gd name="connsiteX13" fmla="*/ 204518 w 9735159"/>
              <a:gd name="connsiteY13" fmla="*/ 4241988 h 4585292"/>
              <a:gd name="connsiteX14" fmla="*/ 45709 w 9735159"/>
              <a:gd name="connsiteY14" fmla="*/ 2519688 h 4585292"/>
              <a:gd name="connsiteX15" fmla="*/ 0 w 9735159"/>
              <a:gd name="connsiteY15" fmla="*/ 105770 h 4585292"/>
              <a:gd name="connsiteX16" fmla="*/ 6334131 w 9735159"/>
              <a:gd name="connsiteY16" fmla="*/ 49746 h 4585292"/>
              <a:gd name="connsiteX17" fmla="*/ 8936301 w 9735159"/>
              <a:gd name="connsiteY17" fmla="*/ 9904 h 4585292"/>
              <a:gd name="connsiteX18" fmla="*/ 9439106 w 9735159"/>
              <a:gd name="connsiteY18"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322085 w 9735159"/>
              <a:gd name="connsiteY10" fmla="*/ 4198994 h 4585292"/>
              <a:gd name="connsiteX11" fmla="*/ 5976239 w 9735159"/>
              <a:gd name="connsiteY11" fmla="*/ 4198994 h 4585292"/>
              <a:gd name="connsiteX12" fmla="*/ 5703149 w 9735159"/>
              <a:gd name="connsiteY12" fmla="*/ 4203217 h 4585292"/>
              <a:gd name="connsiteX13" fmla="*/ 204518 w 9735159"/>
              <a:gd name="connsiteY13" fmla="*/ 4241988 h 4585292"/>
              <a:gd name="connsiteX14" fmla="*/ 45709 w 9735159"/>
              <a:gd name="connsiteY14" fmla="*/ 2519688 h 4585292"/>
              <a:gd name="connsiteX15" fmla="*/ 0 w 9735159"/>
              <a:gd name="connsiteY15" fmla="*/ 105770 h 4585292"/>
              <a:gd name="connsiteX16" fmla="*/ 6334131 w 9735159"/>
              <a:gd name="connsiteY16" fmla="*/ 49746 h 4585292"/>
              <a:gd name="connsiteX17" fmla="*/ 8936301 w 9735159"/>
              <a:gd name="connsiteY17" fmla="*/ 9904 h 4585292"/>
              <a:gd name="connsiteX18" fmla="*/ 9439106 w 9735159"/>
              <a:gd name="connsiteY18"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322085 w 9735159"/>
              <a:gd name="connsiteY10" fmla="*/ 4198994 h 4585292"/>
              <a:gd name="connsiteX11" fmla="*/ 5703149 w 9735159"/>
              <a:gd name="connsiteY11" fmla="*/ 4203217 h 4585292"/>
              <a:gd name="connsiteX12" fmla="*/ 204518 w 9735159"/>
              <a:gd name="connsiteY12" fmla="*/ 4241988 h 4585292"/>
              <a:gd name="connsiteX13" fmla="*/ 45709 w 9735159"/>
              <a:gd name="connsiteY13" fmla="*/ 2519688 h 4585292"/>
              <a:gd name="connsiteX14" fmla="*/ 0 w 9735159"/>
              <a:gd name="connsiteY14" fmla="*/ 105770 h 4585292"/>
              <a:gd name="connsiteX15" fmla="*/ 6334131 w 9735159"/>
              <a:gd name="connsiteY15" fmla="*/ 49746 h 4585292"/>
              <a:gd name="connsiteX16" fmla="*/ 8936301 w 9735159"/>
              <a:gd name="connsiteY16" fmla="*/ 9904 h 4585292"/>
              <a:gd name="connsiteX17" fmla="*/ 9439106 w 9735159"/>
              <a:gd name="connsiteY17"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169685 w 9735159"/>
              <a:gd name="connsiteY10" fmla="*/ 4210283 h 4585292"/>
              <a:gd name="connsiteX11" fmla="*/ 5703149 w 9735159"/>
              <a:gd name="connsiteY11" fmla="*/ 4203217 h 4585292"/>
              <a:gd name="connsiteX12" fmla="*/ 204518 w 9735159"/>
              <a:gd name="connsiteY12" fmla="*/ 4241988 h 4585292"/>
              <a:gd name="connsiteX13" fmla="*/ 45709 w 9735159"/>
              <a:gd name="connsiteY13" fmla="*/ 2519688 h 4585292"/>
              <a:gd name="connsiteX14" fmla="*/ 0 w 9735159"/>
              <a:gd name="connsiteY14" fmla="*/ 105770 h 4585292"/>
              <a:gd name="connsiteX15" fmla="*/ 6334131 w 9735159"/>
              <a:gd name="connsiteY15" fmla="*/ 49746 h 4585292"/>
              <a:gd name="connsiteX16" fmla="*/ 8936301 w 9735159"/>
              <a:gd name="connsiteY16" fmla="*/ 9904 h 4585292"/>
              <a:gd name="connsiteX17" fmla="*/ 9439106 w 9735159"/>
              <a:gd name="connsiteY17" fmla="*/ 1 h 4585292"/>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29680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685624 w 9735159"/>
              <a:gd name="connsiteY7" fmla="*/ 4466489 h 4583125"/>
              <a:gd name="connsiteX8" fmla="*/ 7189698 w 9735159"/>
              <a:gd name="connsiteY8" fmla="*/ 4582555 h 4583125"/>
              <a:gd name="connsiteX9" fmla="*/ 7406209 w 9735159"/>
              <a:gd name="connsiteY9" fmla="*/ 4195824 h 4583125"/>
              <a:gd name="connsiteX10" fmla="*/ 7169685 w 9735159"/>
              <a:gd name="connsiteY10" fmla="*/ 4210283 h 4583125"/>
              <a:gd name="connsiteX11" fmla="*/ 5703149 w 9735159"/>
              <a:gd name="connsiteY11" fmla="*/ 4203217 h 4583125"/>
              <a:gd name="connsiteX12" fmla="*/ 204518 w 9735159"/>
              <a:gd name="connsiteY12" fmla="*/ 4241988 h 4583125"/>
              <a:gd name="connsiteX13" fmla="*/ 45709 w 9735159"/>
              <a:gd name="connsiteY13" fmla="*/ 2519688 h 4583125"/>
              <a:gd name="connsiteX14" fmla="*/ 0 w 9735159"/>
              <a:gd name="connsiteY14" fmla="*/ 105770 h 4583125"/>
              <a:gd name="connsiteX15" fmla="*/ 6334131 w 9735159"/>
              <a:gd name="connsiteY15" fmla="*/ 49746 h 4583125"/>
              <a:gd name="connsiteX16" fmla="*/ 8936301 w 9735159"/>
              <a:gd name="connsiteY16" fmla="*/ 9904 h 4583125"/>
              <a:gd name="connsiteX17" fmla="*/ 9439106 w 9735159"/>
              <a:gd name="connsiteY17"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685624 w 9735159"/>
              <a:gd name="connsiteY7" fmla="*/ 4466489 h 4583125"/>
              <a:gd name="connsiteX8" fmla="*/ 7189698 w 9735159"/>
              <a:gd name="connsiteY8" fmla="*/ 4582555 h 4583125"/>
              <a:gd name="connsiteX9" fmla="*/ 7406209 w 9735159"/>
              <a:gd name="connsiteY9" fmla="*/ 4195824 h 4583125"/>
              <a:gd name="connsiteX10" fmla="*/ 7169685 w 9735159"/>
              <a:gd name="connsiteY10" fmla="*/ 4210283 h 4583125"/>
              <a:gd name="connsiteX11" fmla="*/ 5703149 w 9735159"/>
              <a:gd name="connsiteY11" fmla="*/ 4203217 h 4583125"/>
              <a:gd name="connsiteX12" fmla="*/ 204518 w 9735159"/>
              <a:gd name="connsiteY12" fmla="*/ 4241988 h 4583125"/>
              <a:gd name="connsiteX13" fmla="*/ 45709 w 9735159"/>
              <a:gd name="connsiteY13" fmla="*/ 2519688 h 4583125"/>
              <a:gd name="connsiteX14" fmla="*/ 0 w 9735159"/>
              <a:gd name="connsiteY14" fmla="*/ 105770 h 4583125"/>
              <a:gd name="connsiteX15" fmla="*/ 6334131 w 9735159"/>
              <a:gd name="connsiteY15" fmla="*/ 49746 h 4583125"/>
              <a:gd name="connsiteX16" fmla="*/ 8936301 w 9735159"/>
              <a:gd name="connsiteY16" fmla="*/ 9904 h 4583125"/>
              <a:gd name="connsiteX17" fmla="*/ 9439106 w 9735159"/>
              <a:gd name="connsiteY17"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78"/>
              <a:gd name="connsiteX1" fmla="*/ 9719033 w 9735159"/>
              <a:gd name="connsiteY1" fmla="*/ 122134 h 4583178"/>
              <a:gd name="connsiteX2" fmla="*/ 9675361 w 9735159"/>
              <a:gd name="connsiteY2" fmla="*/ 1854278 h 4583178"/>
              <a:gd name="connsiteX3" fmla="*/ 9667887 w 9735159"/>
              <a:gd name="connsiteY3" fmla="*/ 4157902 h 4583178"/>
              <a:gd name="connsiteX4" fmla="*/ 9156509 w 9735159"/>
              <a:gd name="connsiteY4" fmla="*/ 4179051 h 4583178"/>
              <a:gd name="connsiteX5" fmla="*/ 8374371 w 9735159"/>
              <a:gd name="connsiteY5" fmla="*/ 4200672 h 4583178"/>
              <a:gd name="connsiteX6" fmla="*/ 7989742 w 9735159"/>
              <a:gd name="connsiteY6" fmla="*/ 4205904 h 4583178"/>
              <a:gd name="connsiteX7" fmla="*/ 7189698 w 9735159"/>
              <a:gd name="connsiteY7" fmla="*/ 4582555 h 4583178"/>
              <a:gd name="connsiteX8" fmla="*/ 7389118 w 9735159"/>
              <a:gd name="connsiteY8" fmla="*/ 4221461 h 4583178"/>
              <a:gd name="connsiteX9" fmla="*/ 7169685 w 9735159"/>
              <a:gd name="connsiteY9" fmla="*/ 4210283 h 4583178"/>
              <a:gd name="connsiteX10" fmla="*/ 5703149 w 9735159"/>
              <a:gd name="connsiteY10" fmla="*/ 4203217 h 4583178"/>
              <a:gd name="connsiteX11" fmla="*/ 204518 w 9735159"/>
              <a:gd name="connsiteY11" fmla="*/ 4241988 h 4583178"/>
              <a:gd name="connsiteX12" fmla="*/ 45709 w 9735159"/>
              <a:gd name="connsiteY12" fmla="*/ 2519688 h 4583178"/>
              <a:gd name="connsiteX13" fmla="*/ 0 w 9735159"/>
              <a:gd name="connsiteY13" fmla="*/ 105770 h 4583178"/>
              <a:gd name="connsiteX14" fmla="*/ 6334131 w 9735159"/>
              <a:gd name="connsiteY14" fmla="*/ 49746 h 4583178"/>
              <a:gd name="connsiteX15" fmla="*/ 8936301 w 9735159"/>
              <a:gd name="connsiteY15" fmla="*/ 9904 h 4583178"/>
              <a:gd name="connsiteX16" fmla="*/ 9439106 w 9735159"/>
              <a:gd name="connsiteY16" fmla="*/ 1 h 4583178"/>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703149 w 9702102"/>
              <a:gd name="connsiteY10" fmla="*/ 4206673 h 4586634"/>
              <a:gd name="connsiteX11" fmla="*/ 204518 w 9702102"/>
              <a:gd name="connsiteY11" fmla="*/ 4245444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703149 w 9702102"/>
              <a:gd name="connsiteY10" fmla="*/ 4206673 h 4586634"/>
              <a:gd name="connsiteX11" fmla="*/ 191266 w 9702102"/>
              <a:gd name="connsiteY11" fmla="*/ 4298452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941688 w 9702102"/>
              <a:gd name="connsiteY10" fmla="*/ 4246430 h 4586634"/>
              <a:gd name="connsiteX11" fmla="*/ 191266 w 9702102"/>
              <a:gd name="connsiteY11" fmla="*/ 4298452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52358 w 9715354"/>
              <a:gd name="connsiteY0" fmla="*/ 3457 h 4586634"/>
              <a:gd name="connsiteX1" fmla="*/ 9680769 w 9715354"/>
              <a:gd name="connsiteY1" fmla="*/ 99832 h 4586634"/>
              <a:gd name="connsiteX2" fmla="*/ 9688613 w 9715354"/>
              <a:gd name="connsiteY2" fmla="*/ 1857734 h 4586634"/>
              <a:gd name="connsiteX3" fmla="*/ 9681139 w 9715354"/>
              <a:gd name="connsiteY3" fmla="*/ 4161358 h 4586634"/>
              <a:gd name="connsiteX4" fmla="*/ 9169761 w 9715354"/>
              <a:gd name="connsiteY4" fmla="*/ 4182507 h 4586634"/>
              <a:gd name="connsiteX5" fmla="*/ 8387623 w 9715354"/>
              <a:gd name="connsiteY5" fmla="*/ 4204128 h 4586634"/>
              <a:gd name="connsiteX6" fmla="*/ 8002994 w 9715354"/>
              <a:gd name="connsiteY6" fmla="*/ 4209360 h 4586634"/>
              <a:gd name="connsiteX7" fmla="*/ 7202950 w 9715354"/>
              <a:gd name="connsiteY7" fmla="*/ 4586011 h 4586634"/>
              <a:gd name="connsiteX8" fmla="*/ 7402370 w 9715354"/>
              <a:gd name="connsiteY8" fmla="*/ 4224917 h 4586634"/>
              <a:gd name="connsiteX9" fmla="*/ 7182937 w 9715354"/>
              <a:gd name="connsiteY9" fmla="*/ 4213739 h 4586634"/>
              <a:gd name="connsiteX10" fmla="*/ 5954940 w 9715354"/>
              <a:gd name="connsiteY10" fmla="*/ 4246430 h 4586634"/>
              <a:gd name="connsiteX11" fmla="*/ 204518 w 9715354"/>
              <a:gd name="connsiteY11" fmla="*/ 4298452 h 4586634"/>
              <a:gd name="connsiteX12" fmla="*/ 58961 w 9715354"/>
              <a:gd name="connsiteY12" fmla="*/ 2523144 h 4586634"/>
              <a:gd name="connsiteX13" fmla="*/ 0 w 9715354"/>
              <a:gd name="connsiteY13" fmla="*/ 29712 h 4586634"/>
              <a:gd name="connsiteX14" fmla="*/ 6347383 w 9715354"/>
              <a:gd name="connsiteY14" fmla="*/ 53202 h 4586634"/>
              <a:gd name="connsiteX15" fmla="*/ 8949553 w 9715354"/>
              <a:gd name="connsiteY15" fmla="*/ 13360 h 4586634"/>
              <a:gd name="connsiteX16" fmla="*/ 9452358 w 9715354"/>
              <a:gd name="connsiteY16" fmla="*/ 3457 h 4586634"/>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530791 w 9793787"/>
              <a:gd name="connsiteY0" fmla="*/ 166219 h 4749355"/>
              <a:gd name="connsiteX1" fmla="*/ 9759202 w 9793787"/>
              <a:gd name="connsiteY1" fmla="*/ 262594 h 4749355"/>
              <a:gd name="connsiteX2" fmla="*/ 9767046 w 9793787"/>
              <a:gd name="connsiteY2" fmla="*/ 2020496 h 4749355"/>
              <a:gd name="connsiteX3" fmla="*/ 9759572 w 9793787"/>
              <a:gd name="connsiteY3" fmla="*/ 4324120 h 4749355"/>
              <a:gd name="connsiteX4" fmla="*/ 9248194 w 9793787"/>
              <a:gd name="connsiteY4" fmla="*/ 4345269 h 4749355"/>
              <a:gd name="connsiteX5" fmla="*/ 8466056 w 9793787"/>
              <a:gd name="connsiteY5" fmla="*/ 4366890 h 4749355"/>
              <a:gd name="connsiteX6" fmla="*/ 8081427 w 9793787"/>
              <a:gd name="connsiteY6" fmla="*/ 4372122 h 4749355"/>
              <a:gd name="connsiteX7" fmla="*/ 7281383 w 9793787"/>
              <a:gd name="connsiteY7" fmla="*/ 4748773 h 4749355"/>
              <a:gd name="connsiteX8" fmla="*/ 7451928 w 9793787"/>
              <a:gd name="connsiteY8" fmla="*/ 4368428 h 4749355"/>
              <a:gd name="connsiteX9" fmla="*/ 7261370 w 9793787"/>
              <a:gd name="connsiteY9" fmla="*/ 4376501 h 4749355"/>
              <a:gd name="connsiteX10" fmla="*/ 6033373 w 9793787"/>
              <a:gd name="connsiteY10" fmla="*/ 4409192 h 4749355"/>
              <a:gd name="connsiteX11" fmla="*/ 282951 w 9793787"/>
              <a:gd name="connsiteY11" fmla="*/ 4461214 h 4749355"/>
              <a:gd name="connsiteX12" fmla="*/ 137394 w 9793787"/>
              <a:gd name="connsiteY12" fmla="*/ 2685906 h 4749355"/>
              <a:gd name="connsiteX13" fmla="*/ 78433 w 9793787"/>
              <a:gd name="connsiteY13" fmla="*/ 192474 h 4749355"/>
              <a:gd name="connsiteX14" fmla="*/ 650812 w 9793787"/>
              <a:gd name="connsiteY14" fmla="*/ 172339 h 4749355"/>
              <a:gd name="connsiteX15" fmla="*/ 6425816 w 9793787"/>
              <a:gd name="connsiteY15" fmla="*/ 215964 h 4749355"/>
              <a:gd name="connsiteX16" fmla="*/ 9027986 w 9793787"/>
              <a:gd name="connsiteY16" fmla="*/ 176122 h 4749355"/>
              <a:gd name="connsiteX17" fmla="*/ 9530791 w 9793787"/>
              <a:gd name="connsiteY17" fmla="*/ 166219 h 4749355"/>
              <a:gd name="connsiteX0" fmla="*/ 9543478 w 9806474"/>
              <a:gd name="connsiteY0" fmla="*/ 3458 h 4586594"/>
              <a:gd name="connsiteX1" fmla="*/ 9771889 w 9806474"/>
              <a:gd name="connsiteY1" fmla="*/ 99833 h 4586594"/>
              <a:gd name="connsiteX2" fmla="*/ 9779733 w 9806474"/>
              <a:gd name="connsiteY2" fmla="*/ 1857735 h 4586594"/>
              <a:gd name="connsiteX3" fmla="*/ 9772259 w 9806474"/>
              <a:gd name="connsiteY3" fmla="*/ 4161359 h 4586594"/>
              <a:gd name="connsiteX4" fmla="*/ 9260881 w 9806474"/>
              <a:gd name="connsiteY4" fmla="*/ 4182508 h 4586594"/>
              <a:gd name="connsiteX5" fmla="*/ 8478743 w 9806474"/>
              <a:gd name="connsiteY5" fmla="*/ 4204129 h 4586594"/>
              <a:gd name="connsiteX6" fmla="*/ 8094114 w 9806474"/>
              <a:gd name="connsiteY6" fmla="*/ 4209361 h 4586594"/>
              <a:gd name="connsiteX7" fmla="*/ 7294070 w 9806474"/>
              <a:gd name="connsiteY7" fmla="*/ 4586012 h 4586594"/>
              <a:gd name="connsiteX8" fmla="*/ 7464615 w 9806474"/>
              <a:gd name="connsiteY8" fmla="*/ 4205667 h 4586594"/>
              <a:gd name="connsiteX9" fmla="*/ 7274057 w 9806474"/>
              <a:gd name="connsiteY9" fmla="*/ 4213740 h 4586594"/>
              <a:gd name="connsiteX10" fmla="*/ 6046060 w 9806474"/>
              <a:gd name="connsiteY10" fmla="*/ 4246431 h 4586594"/>
              <a:gd name="connsiteX11" fmla="*/ 295638 w 9806474"/>
              <a:gd name="connsiteY11" fmla="*/ 4298453 h 4586594"/>
              <a:gd name="connsiteX12" fmla="*/ 150081 w 9806474"/>
              <a:gd name="connsiteY12" fmla="*/ 2523145 h 4586594"/>
              <a:gd name="connsiteX13" fmla="*/ 66257 w 9806474"/>
              <a:gd name="connsiteY13" fmla="*/ 476529 h 4586594"/>
              <a:gd name="connsiteX14" fmla="*/ 663499 w 9806474"/>
              <a:gd name="connsiteY14" fmla="*/ 9578 h 4586594"/>
              <a:gd name="connsiteX15" fmla="*/ 6438503 w 9806474"/>
              <a:gd name="connsiteY15" fmla="*/ 53203 h 4586594"/>
              <a:gd name="connsiteX16" fmla="*/ 9040673 w 9806474"/>
              <a:gd name="connsiteY16" fmla="*/ 13361 h 4586594"/>
              <a:gd name="connsiteX17" fmla="*/ 9543478 w 9806474"/>
              <a:gd name="connsiteY17" fmla="*/ 3458 h 4586594"/>
              <a:gd name="connsiteX0" fmla="*/ 9502853 w 9765849"/>
              <a:gd name="connsiteY0" fmla="*/ 3458 h 4586594"/>
              <a:gd name="connsiteX1" fmla="*/ 9731264 w 9765849"/>
              <a:gd name="connsiteY1" fmla="*/ 99833 h 4586594"/>
              <a:gd name="connsiteX2" fmla="*/ 9739108 w 9765849"/>
              <a:gd name="connsiteY2" fmla="*/ 1857735 h 4586594"/>
              <a:gd name="connsiteX3" fmla="*/ 9731634 w 9765849"/>
              <a:gd name="connsiteY3" fmla="*/ 4161359 h 4586594"/>
              <a:gd name="connsiteX4" fmla="*/ 9220256 w 9765849"/>
              <a:gd name="connsiteY4" fmla="*/ 4182508 h 4586594"/>
              <a:gd name="connsiteX5" fmla="*/ 8438118 w 9765849"/>
              <a:gd name="connsiteY5" fmla="*/ 4204129 h 4586594"/>
              <a:gd name="connsiteX6" fmla="*/ 8053489 w 9765849"/>
              <a:gd name="connsiteY6" fmla="*/ 4209361 h 4586594"/>
              <a:gd name="connsiteX7" fmla="*/ 7253445 w 9765849"/>
              <a:gd name="connsiteY7" fmla="*/ 4586012 h 4586594"/>
              <a:gd name="connsiteX8" fmla="*/ 7423990 w 9765849"/>
              <a:gd name="connsiteY8" fmla="*/ 4205667 h 4586594"/>
              <a:gd name="connsiteX9" fmla="*/ 7233432 w 9765849"/>
              <a:gd name="connsiteY9" fmla="*/ 4213740 h 4586594"/>
              <a:gd name="connsiteX10" fmla="*/ 6005435 w 9765849"/>
              <a:gd name="connsiteY10" fmla="*/ 4246431 h 4586594"/>
              <a:gd name="connsiteX11" fmla="*/ 255013 w 9765849"/>
              <a:gd name="connsiteY11" fmla="*/ 4298453 h 4586594"/>
              <a:gd name="connsiteX12" fmla="*/ 109456 w 9765849"/>
              <a:gd name="connsiteY12" fmla="*/ 2523145 h 4586594"/>
              <a:gd name="connsiteX13" fmla="*/ 25632 w 9765849"/>
              <a:gd name="connsiteY13" fmla="*/ 476529 h 4586594"/>
              <a:gd name="connsiteX14" fmla="*/ 622874 w 9765849"/>
              <a:gd name="connsiteY14" fmla="*/ 9578 h 4586594"/>
              <a:gd name="connsiteX15" fmla="*/ 6397878 w 9765849"/>
              <a:gd name="connsiteY15" fmla="*/ 53203 h 4586594"/>
              <a:gd name="connsiteX16" fmla="*/ 9000048 w 9765849"/>
              <a:gd name="connsiteY16" fmla="*/ 13361 h 4586594"/>
              <a:gd name="connsiteX17" fmla="*/ 9502853 w 9765849"/>
              <a:gd name="connsiteY17" fmla="*/ 3458 h 4586594"/>
              <a:gd name="connsiteX0" fmla="*/ 9693055 w 9956051"/>
              <a:gd name="connsiteY0" fmla="*/ 3458 h 4586594"/>
              <a:gd name="connsiteX1" fmla="*/ 9921466 w 9956051"/>
              <a:gd name="connsiteY1" fmla="*/ 99833 h 4586594"/>
              <a:gd name="connsiteX2" fmla="*/ 9929310 w 9956051"/>
              <a:gd name="connsiteY2" fmla="*/ 1857735 h 4586594"/>
              <a:gd name="connsiteX3" fmla="*/ 9921836 w 9956051"/>
              <a:gd name="connsiteY3" fmla="*/ 4161359 h 4586594"/>
              <a:gd name="connsiteX4" fmla="*/ 9410458 w 9956051"/>
              <a:gd name="connsiteY4" fmla="*/ 4182508 h 4586594"/>
              <a:gd name="connsiteX5" fmla="*/ 8628320 w 9956051"/>
              <a:gd name="connsiteY5" fmla="*/ 4204129 h 4586594"/>
              <a:gd name="connsiteX6" fmla="*/ 8243691 w 9956051"/>
              <a:gd name="connsiteY6" fmla="*/ 4209361 h 4586594"/>
              <a:gd name="connsiteX7" fmla="*/ 7443647 w 9956051"/>
              <a:gd name="connsiteY7" fmla="*/ 4586012 h 4586594"/>
              <a:gd name="connsiteX8" fmla="*/ 7614192 w 9956051"/>
              <a:gd name="connsiteY8" fmla="*/ 4205667 h 4586594"/>
              <a:gd name="connsiteX9" fmla="*/ 7423634 w 9956051"/>
              <a:gd name="connsiteY9" fmla="*/ 4213740 h 4586594"/>
              <a:gd name="connsiteX10" fmla="*/ 6195637 w 9956051"/>
              <a:gd name="connsiteY10" fmla="*/ 4246431 h 4586594"/>
              <a:gd name="connsiteX11" fmla="*/ 445215 w 9956051"/>
              <a:gd name="connsiteY11" fmla="*/ 4298453 h 4586594"/>
              <a:gd name="connsiteX12" fmla="*/ 299658 w 9956051"/>
              <a:gd name="connsiteY12" fmla="*/ 2523145 h 4586594"/>
              <a:gd name="connsiteX13" fmla="*/ 215834 w 9956051"/>
              <a:gd name="connsiteY13" fmla="*/ 476529 h 4586594"/>
              <a:gd name="connsiteX14" fmla="*/ 399481 w 9956051"/>
              <a:gd name="connsiteY14" fmla="*/ 16797 h 4586594"/>
              <a:gd name="connsiteX15" fmla="*/ 6588080 w 9956051"/>
              <a:gd name="connsiteY15" fmla="*/ 53203 h 4586594"/>
              <a:gd name="connsiteX16" fmla="*/ 9190250 w 9956051"/>
              <a:gd name="connsiteY16" fmla="*/ 13361 h 4586594"/>
              <a:gd name="connsiteX17" fmla="*/ 9693055 w 9956051"/>
              <a:gd name="connsiteY17" fmla="*/ 3458 h 4586594"/>
              <a:gd name="connsiteX0" fmla="*/ 9494966 w 9757962"/>
              <a:gd name="connsiteY0" fmla="*/ 3458 h 4586594"/>
              <a:gd name="connsiteX1" fmla="*/ 9723377 w 9757962"/>
              <a:gd name="connsiteY1" fmla="*/ 99833 h 4586594"/>
              <a:gd name="connsiteX2" fmla="*/ 9731221 w 9757962"/>
              <a:gd name="connsiteY2" fmla="*/ 1857735 h 4586594"/>
              <a:gd name="connsiteX3" fmla="*/ 9723747 w 9757962"/>
              <a:gd name="connsiteY3" fmla="*/ 4161359 h 4586594"/>
              <a:gd name="connsiteX4" fmla="*/ 9212369 w 9757962"/>
              <a:gd name="connsiteY4" fmla="*/ 4182508 h 4586594"/>
              <a:gd name="connsiteX5" fmla="*/ 8430231 w 9757962"/>
              <a:gd name="connsiteY5" fmla="*/ 4204129 h 4586594"/>
              <a:gd name="connsiteX6" fmla="*/ 8045602 w 9757962"/>
              <a:gd name="connsiteY6" fmla="*/ 4209361 h 4586594"/>
              <a:gd name="connsiteX7" fmla="*/ 7245558 w 9757962"/>
              <a:gd name="connsiteY7" fmla="*/ 4586012 h 4586594"/>
              <a:gd name="connsiteX8" fmla="*/ 7416103 w 9757962"/>
              <a:gd name="connsiteY8" fmla="*/ 4205667 h 4586594"/>
              <a:gd name="connsiteX9" fmla="*/ 7225545 w 9757962"/>
              <a:gd name="connsiteY9" fmla="*/ 4213740 h 4586594"/>
              <a:gd name="connsiteX10" fmla="*/ 5997548 w 9757962"/>
              <a:gd name="connsiteY10" fmla="*/ 4246431 h 4586594"/>
              <a:gd name="connsiteX11" fmla="*/ 247126 w 9757962"/>
              <a:gd name="connsiteY11" fmla="*/ 4298453 h 4586594"/>
              <a:gd name="connsiteX12" fmla="*/ 101569 w 9757962"/>
              <a:gd name="connsiteY12" fmla="*/ 2523145 h 4586594"/>
              <a:gd name="connsiteX13" fmla="*/ 17745 w 9757962"/>
              <a:gd name="connsiteY13" fmla="*/ 476529 h 4586594"/>
              <a:gd name="connsiteX14" fmla="*/ 201392 w 9757962"/>
              <a:gd name="connsiteY14" fmla="*/ 16797 h 4586594"/>
              <a:gd name="connsiteX15" fmla="*/ 6389991 w 9757962"/>
              <a:gd name="connsiteY15" fmla="*/ 53203 h 4586594"/>
              <a:gd name="connsiteX16" fmla="*/ 8992161 w 9757962"/>
              <a:gd name="connsiteY16" fmla="*/ 13361 h 4586594"/>
              <a:gd name="connsiteX17" fmla="*/ 9494966 w 9757962"/>
              <a:gd name="connsiteY17" fmla="*/ 3458 h 4586594"/>
              <a:gd name="connsiteX0" fmla="*/ 9494966 w 9757962"/>
              <a:gd name="connsiteY0" fmla="*/ 3458 h 4586594"/>
              <a:gd name="connsiteX1" fmla="*/ 9723377 w 9757962"/>
              <a:gd name="connsiteY1" fmla="*/ 99833 h 4586594"/>
              <a:gd name="connsiteX2" fmla="*/ 9731221 w 9757962"/>
              <a:gd name="connsiteY2" fmla="*/ 1857735 h 4586594"/>
              <a:gd name="connsiteX3" fmla="*/ 9723747 w 9757962"/>
              <a:gd name="connsiteY3" fmla="*/ 4161359 h 4586594"/>
              <a:gd name="connsiteX4" fmla="*/ 9212369 w 9757962"/>
              <a:gd name="connsiteY4" fmla="*/ 4182508 h 4586594"/>
              <a:gd name="connsiteX5" fmla="*/ 8430231 w 9757962"/>
              <a:gd name="connsiteY5" fmla="*/ 4204129 h 4586594"/>
              <a:gd name="connsiteX6" fmla="*/ 8045602 w 9757962"/>
              <a:gd name="connsiteY6" fmla="*/ 4209361 h 4586594"/>
              <a:gd name="connsiteX7" fmla="*/ 7245558 w 9757962"/>
              <a:gd name="connsiteY7" fmla="*/ 4586012 h 4586594"/>
              <a:gd name="connsiteX8" fmla="*/ 7416103 w 9757962"/>
              <a:gd name="connsiteY8" fmla="*/ 4205667 h 4586594"/>
              <a:gd name="connsiteX9" fmla="*/ 7225545 w 9757962"/>
              <a:gd name="connsiteY9" fmla="*/ 4213740 h 4586594"/>
              <a:gd name="connsiteX10" fmla="*/ 5997548 w 9757962"/>
              <a:gd name="connsiteY10" fmla="*/ 4246431 h 4586594"/>
              <a:gd name="connsiteX11" fmla="*/ 247126 w 9757962"/>
              <a:gd name="connsiteY11" fmla="*/ 4298453 h 4586594"/>
              <a:gd name="connsiteX12" fmla="*/ 101569 w 9757962"/>
              <a:gd name="connsiteY12" fmla="*/ 2523145 h 4586594"/>
              <a:gd name="connsiteX13" fmla="*/ 17745 w 9757962"/>
              <a:gd name="connsiteY13" fmla="*/ 476529 h 4586594"/>
              <a:gd name="connsiteX14" fmla="*/ 201392 w 9757962"/>
              <a:gd name="connsiteY14" fmla="*/ 16797 h 4586594"/>
              <a:gd name="connsiteX15" fmla="*/ 6389991 w 9757962"/>
              <a:gd name="connsiteY15" fmla="*/ 53203 h 4586594"/>
              <a:gd name="connsiteX16" fmla="*/ 8992161 w 9757962"/>
              <a:gd name="connsiteY16" fmla="*/ 13361 h 4586594"/>
              <a:gd name="connsiteX17" fmla="*/ 9494966 w 9757962"/>
              <a:gd name="connsiteY17" fmla="*/ 3458 h 4586594"/>
              <a:gd name="connsiteX0" fmla="*/ 9511995 w 9774991"/>
              <a:gd name="connsiteY0" fmla="*/ 3458 h 4586594"/>
              <a:gd name="connsiteX1" fmla="*/ 9740406 w 9774991"/>
              <a:gd name="connsiteY1" fmla="*/ 99833 h 4586594"/>
              <a:gd name="connsiteX2" fmla="*/ 9748250 w 9774991"/>
              <a:gd name="connsiteY2" fmla="*/ 1857735 h 4586594"/>
              <a:gd name="connsiteX3" fmla="*/ 9740776 w 9774991"/>
              <a:gd name="connsiteY3" fmla="*/ 4161359 h 4586594"/>
              <a:gd name="connsiteX4" fmla="*/ 9229398 w 9774991"/>
              <a:gd name="connsiteY4" fmla="*/ 4182508 h 4586594"/>
              <a:gd name="connsiteX5" fmla="*/ 8447260 w 9774991"/>
              <a:gd name="connsiteY5" fmla="*/ 4204129 h 4586594"/>
              <a:gd name="connsiteX6" fmla="*/ 8062631 w 9774991"/>
              <a:gd name="connsiteY6" fmla="*/ 4209361 h 4586594"/>
              <a:gd name="connsiteX7" fmla="*/ 7262587 w 9774991"/>
              <a:gd name="connsiteY7" fmla="*/ 4586012 h 4586594"/>
              <a:gd name="connsiteX8" fmla="*/ 7433132 w 9774991"/>
              <a:gd name="connsiteY8" fmla="*/ 4205667 h 4586594"/>
              <a:gd name="connsiteX9" fmla="*/ 7242574 w 9774991"/>
              <a:gd name="connsiteY9" fmla="*/ 4213740 h 4586594"/>
              <a:gd name="connsiteX10" fmla="*/ 6014577 w 9774991"/>
              <a:gd name="connsiteY10" fmla="*/ 4246431 h 4586594"/>
              <a:gd name="connsiteX11" fmla="*/ 264155 w 9774991"/>
              <a:gd name="connsiteY11" fmla="*/ 4298453 h 4586594"/>
              <a:gd name="connsiteX12" fmla="*/ 118598 w 9774991"/>
              <a:gd name="connsiteY12" fmla="*/ 2523145 h 4586594"/>
              <a:gd name="connsiteX13" fmla="*/ 34774 w 9774991"/>
              <a:gd name="connsiteY13" fmla="*/ 476529 h 4586594"/>
              <a:gd name="connsiteX14" fmla="*/ 187098 w 9774991"/>
              <a:gd name="connsiteY14" fmla="*/ 93555 h 4586594"/>
              <a:gd name="connsiteX15" fmla="*/ 6407020 w 9774991"/>
              <a:gd name="connsiteY15" fmla="*/ 53203 h 4586594"/>
              <a:gd name="connsiteX16" fmla="*/ 9009190 w 9774991"/>
              <a:gd name="connsiteY16" fmla="*/ 13361 h 4586594"/>
              <a:gd name="connsiteX17" fmla="*/ 9511995 w 9774991"/>
              <a:gd name="connsiteY17" fmla="*/ 3458 h 4586594"/>
              <a:gd name="connsiteX0" fmla="*/ 9482057 w 9745053"/>
              <a:gd name="connsiteY0" fmla="*/ 3458 h 4586594"/>
              <a:gd name="connsiteX1" fmla="*/ 9710468 w 9745053"/>
              <a:gd name="connsiteY1" fmla="*/ 99833 h 4586594"/>
              <a:gd name="connsiteX2" fmla="*/ 9718312 w 9745053"/>
              <a:gd name="connsiteY2" fmla="*/ 1857735 h 4586594"/>
              <a:gd name="connsiteX3" fmla="*/ 9710838 w 9745053"/>
              <a:gd name="connsiteY3" fmla="*/ 4161359 h 4586594"/>
              <a:gd name="connsiteX4" fmla="*/ 9199460 w 9745053"/>
              <a:gd name="connsiteY4" fmla="*/ 4182508 h 4586594"/>
              <a:gd name="connsiteX5" fmla="*/ 8417322 w 9745053"/>
              <a:gd name="connsiteY5" fmla="*/ 4204129 h 4586594"/>
              <a:gd name="connsiteX6" fmla="*/ 8032693 w 9745053"/>
              <a:gd name="connsiteY6" fmla="*/ 4209361 h 4586594"/>
              <a:gd name="connsiteX7" fmla="*/ 7232649 w 9745053"/>
              <a:gd name="connsiteY7" fmla="*/ 4586012 h 4586594"/>
              <a:gd name="connsiteX8" fmla="*/ 7403194 w 9745053"/>
              <a:gd name="connsiteY8" fmla="*/ 4205667 h 4586594"/>
              <a:gd name="connsiteX9" fmla="*/ 7212636 w 9745053"/>
              <a:gd name="connsiteY9" fmla="*/ 4213740 h 4586594"/>
              <a:gd name="connsiteX10" fmla="*/ 5984639 w 9745053"/>
              <a:gd name="connsiteY10" fmla="*/ 4246431 h 4586594"/>
              <a:gd name="connsiteX11" fmla="*/ 234217 w 9745053"/>
              <a:gd name="connsiteY11" fmla="*/ 4298453 h 4586594"/>
              <a:gd name="connsiteX12" fmla="*/ 88660 w 9745053"/>
              <a:gd name="connsiteY12" fmla="*/ 2523145 h 4586594"/>
              <a:gd name="connsiteX13" fmla="*/ 4836 w 9745053"/>
              <a:gd name="connsiteY13" fmla="*/ 476529 h 4586594"/>
              <a:gd name="connsiteX14" fmla="*/ 157160 w 9745053"/>
              <a:gd name="connsiteY14" fmla="*/ 93555 h 4586594"/>
              <a:gd name="connsiteX15" fmla="*/ 6377082 w 9745053"/>
              <a:gd name="connsiteY15" fmla="*/ 53203 h 4586594"/>
              <a:gd name="connsiteX16" fmla="*/ 8979252 w 9745053"/>
              <a:gd name="connsiteY16" fmla="*/ 13361 h 4586594"/>
              <a:gd name="connsiteX17" fmla="*/ 9482057 w 9745053"/>
              <a:gd name="connsiteY17" fmla="*/ 3458 h 4586594"/>
              <a:gd name="connsiteX0" fmla="*/ 9482057 w 9745053"/>
              <a:gd name="connsiteY0" fmla="*/ 3458 h 4586594"/>
              <a:gd name="connsiteX1" fmla="*/ 9710468 w 9745053"/>
              <a:gd name="connsiteY1" fmla="*/ 99833 h 4586594"/>
              <a:gd name="connsiteX2" fmla="*/ 9718312 w 9745053"/>
              <a:gd name="connsiteY2" fmla="*/ 1857735 h 4586594"/>
              <a:gd name="connsiteX3" fmla="*/ 9710838 w 9745053"/>
              <a:gd name="connsiteY3" fmla="*/ 4161359 h 4586594"/>
              <a:gd name="connsiteX4" fmla="*/ 9199460 w 9745053"/>
              <a:gd name="connsiteY4" fmla="*/ 4182508 h 4586594"/>
              <a:gd name="connsiteX5" fmla="*/ 8417322 w 9745053"/>
              <a:gd name="connsiteY5" fmla="*/ 4204129 h 4586594"/>
              <a:gd name="connsiteX6" fmla="*/ 8032693 w 9745053"/>
              <a:gd name="connsiteY6" fmla="*/ 4209361 h 4586594"/>
              <a:gd name="connsiteX7" fmla="*/ 7232649 w 9745053"/>
              <a:gd name="connsiteY7" fmla="*/ 4586012 h 4586594"/>
              <a:gd name="connsiteX8" fmla="*/ 7403194 w 9745053"/>
              <a:gd name="connsiteY8" fmla="*/ 4205667 h 4586594"/>
              <a:gd name="connsiteX9" fmla="*/ 7212636 w 9745053"/>
              <a:gd name="connsiteY9" fmla="*/ 4213740 h 4586594"/>
              <a:gd name="connsiteX10" fmla="*/ 5984639 w 9745053"/>
              <a:gd name="connsiteY10" fmla="*/ 4246431 h 4586594"/>
              <a:gd name="connsiteX11" fmla="*/ 234217 w 9745053"/>
              <a:gd name="connsiteY11" fmla="*/ 4298453 h 4586594"/>
              <a:gd name="connsiteX12" fmla="*/ 88660 w 9745053"/>
              <a:gd name="connsiteY12" fmla="*/ 2523145 h 4586594"/>
              <a:gd name="connsiteX13" fmla="*/ 4836 w 9745053"/>
              <a:gd name="connsiteY13" fmla="*/ 476529 h 4586594"/>
              <a:gd name="connsiteX14" fmla="*/ 157160 w 9745053"/>
              <a:gd name="connsiteY14" fmla="*/ 93555 h 4586594"/>
              <a:gd name="connsiteX15" fmla="*/ 6387207 w 9745053"/>
              <a:gd name="connsiteY15" fmla="*/ 9477 h 4586594"/>
              <a:gd name="connsiteX16" fmla="*/ 8979252 w 9745053"/>
              <a:gd name="connsiteY16" fmla="*/ 13361 h 4586594"/>
              <a:gd name="connsiteX17" fmla="*/ 9482057 w 9745053"/>
              <a:gd name="connsiteY17" fmla="*/ 3458 h 4586594"/>
              <a:gd name="connsiteX0" fmla="*/ 9481430 w 9744426"/>
              <a:gd name="connsiteY0" fmla="*/ 3458 h 4586594"/>
              <a:gd name="connsiteX1" fmla="*/ 9709841 w 9744426"/>
              <a:gd name="connsiteY1" fmla="*/ 99833 h 4586594"/>
              <a:gd name="connsiteX2" fmla="*/ 9717685 w 9744426"/>
              <a:gd name="connsiteY2" fmla="*/ 1857735 h 4586594"/>
              <a:gd name="connsiteX3" fmla="*/ 9710211 w 9744426"/>
              <a:gd name="connsiteY3" fmla="*/ 4161359 h 4586594"/>
              <a:gd name="connsiteX4" fmla="*/ 9198833 w 9744426"/>
              <a:gd name="connsiteY4" fmla="*/ 4182508 h 4586594"/>
              <a:gd name="connsiteX5" fmla="*/ 8416695 w 9744426"/>
              <a:gd name="connsiteY5" fmla="*/ 4204129 h 4586594"/>
              <a:gd name="connsiteX6" fmla="*/ 8032066 w 9744426"/>
              <a:gd name="connsiteY6" fmla="*/ 4209361 h 4586594"/>
              <a:gd name="connsiteX7" fmla="*/ 7232022 w 9744426"/>
              <a:gd name="connsiteY7" fmla="*/ 4586012 h 4586594"/>
              <a:gd name="connsiteX8" fmla="*/ 7402567 w 9744426"/>
              <a:gd name="connsiteY8" fmla="*/ 4205667 h 4586594"/>
              <a:gd name="connsiteX9" fmla="*/ 7212009 w 9744426"/>
              <a:gd name="connsiteY9" fmla="*/ 4213740 h 4586594"/>
              <a:gd name="connsiteX10" fmla="*/ 5984012 w 9744426"/>
              <a:gd name="connsiteY10" fmla="*/ 4246431 h 4586594"/>
              <a:gd name="connsiteX11" fmla="*/ 233590 w 9744426"/>
              <a:gd name="connsiteY11" fmla="*/ 4298453 h 4586594"/>
              <a:gd name="connsiteX12" fmla="*/ 88033 w 9744426"/>
              <a:gd name="connsiteY12" fmla="*/ 2523145 h 4586594"/>
              <a:gd name="connsiteX13" fmla="*/ 5158 w 9744426"/>
              <a:gd name="connsiteY13" fmla="*/ 530948 h 4586594"/>
              <a:gd name="connsiteX14" fmla="*/ 156533 w 9744426"/>
              <a:gd name="connsiteY14" fmla="*/ 93555 h 4586594"/>
              <a:gd name="connsiteX15" fmla="*/ 6386580 w 9744426"/>
              <a:gd name="connsiteY15" fmla="*/ 9477 h 4586594"/>
              <a:gd name="connsiteX16" fmla="*/ 8978625 w 9744426"/>
              <a:gd name="connsiteY16" fmla="*/ 13361 h 4586594"/>
              <a:gd name="connsiteX17" fmla="*/ 9481430 w 9744426"/>
              <a:gd name="connsiteY17" fmla="*/ 3458 h 4586594"/>
              <a:gd name="connsiteX0" fmla="*/ 9481117 w 9744113"/>
              <a:gd name="connsiteY0" fmla="*/ 3458 h 4586594"/>
              <a:gd name="connsiteX1" fmla="*/ 9709528 w 9744113"/>
              <a:gd name="connsiteY1" fmla="*/ 99833 h 4586594"/>
              <a:gd name="connsiteX2" fmla="*/ 9717372 w 9744113"/>
              <a:gd name="connsiteY2" fmla="*/ 1857735 h 4586594"/>
              <a:gd name="connsiteX3" fmla="*/ 9709898 w 9744113"/>
              <a:gd name="connsiteY3" fmla="*/ 4161359 h 4586594"/>
              <a:gd name="connsiteX4" fmla="*/ 9198520 w 9744113"/>
              <a:gd name="connsiteY4" fmla="*/ 4182508 h 4586594"/>
              <a:gd name="connsiteX5" fmla="*/ 8416382 w 9744113"/>
              <a:gd name="connsiteY5" fmla="*/ 4204129 h 4586594"/>
              <a:gd name="connsiteX6" fmla="*/ 8031753 w 9744113"/>
              <a:gd name="connsiteY6" fmla="*/ 4209361 h 4586594"/>
              <a:gd name="connsiteX7" fmla="*/ 7231709 w 9744113"/>
              <a:gd name="connsiteY7" fmla="*/ 4586012 h 4586594"/>
              <a:gd name="connsiteX8" fmla="*/ 7402254 w 9744113"/>
              <a:gd name="connsiteY8" fmla="*/ 4205667 h 4586594"/>
              <a:gd name="connsiteX9" fmla="*/ 7211696 w 9744113"/>
              <a:gd name="connsiteY9" fmla="*/ 4213740 h 4586594"/>
              <a:gd name="connsiteX10" fmla="*/ 5983699 w 9744113"/>
              <a:gd name="connsiteY10" fmla="*/ 4246431 h 4586594"/>
              <a:gd name="connsiteX11" fmla="*/ 233277 w 9744113"/>
              <a:gd name="connsiteY11" fmla="*/ 4298453 h 4586594"/>
              <a:gd name="connsiteX12" fmla="*/ 87720 w 9744113"/>
              <a:gd name="connsiteY12" fmla="*/ 2523145 h 4586594"/>
              <a:gd name="connsiteX13" fmla="*/ 4845 w 9744113"/>
              <a:gd name="connsiteY13" fmla="*/ 530948 h 4586594"/>
              <a:gd name="connsiteX14" fmla="*/ 156980 w 9744113"/>
              <a:gd name="connsiteY14" fmla="*/ 137092 h 4586594"/>
              <a:gd name="connsiteX15" fmla="*/ 6386267 w 9744113"/>
              <a:gd name="connsiteY15" fmla="*/ 9477 h 4586594"/>
              <a:gd name="connsiteX16" fmla="*/ 8978312 w 9744113"/>
              <a:gd name="connsiteY16" fmla="*/ 13361 h 4586594"/>
              <a:gd name="connsiteX17" fmla="*/ 9481117 w 9744113"/>
              <a:gd name="connsiteY17" fmla="*/ 3458 h 4586594"/>
              <a:gd name="connsiteX0" fmla="*/ 9477408 w 9740404"/>
              <a:gd name="connsiteY0" fmla="*/ 3458 h 4586594"/>
              <a:gd name="connsiteX1" fmla="*/ 9705819 w 9740404"/>
              <a:gd name="connsiteY1" fmla="*/ 99833 h 4586594"/>
              <a:gd name="connsiteX2" fmla="*/ 9713663 w 9740404"/>
              <a:gd name="connsiteY2" fmla="*/ 1857735 h 4586594"/>
              <a:gd name="connsiteX3" fmla="*/ 9706189 w 9740404"/>
              <a:gd name="connsiteY3" fmla="*/ 4161359 h 4586594"/>
              <a:gd name="connsiteX4" fmla="*/ 9194811 w 9740404"/>
              <a:gd name="connsiteY4" fmla="*/ 4182508 h 4586594"/>
              <a:gd name="connsiteX5" fmla="*/ 8412673 w 9740404"/>
              <a:gd name="connsiteY5" fmla="*/ 4204129 h 4586594"/>
              <a:gd name="connsiteX6" fmla="*/ 8028044 w 9740404"/>
              <a:gd name="connsiteY6" fmla="*/ 4209361 h 4586594"/>
              <a:gd name="connsiteX7" fmla="*/ 7228000 w 9740404"/>
              <a:gd name="connsiteY7" fmla="*/ 4586012 h 4586594"/>
              <a:gd name="connsiteX8" fmla="*/ 7398545 w 9740404"/>
              <a:gd name="connsiteY8" fmla="*/ 4205667 h 4586594"/>
              <a:gd name="connsiteX9" fmla="*/ 7207987 w 9740404"/>
              <a:gd name="connsiteY9" fmla="*/ 4213740 h 4586594"/>
              <a:gd name="connsiteX10" fmla="*/ 5979990 w 9740404"/>
              <a:gd name="connsiteY10" fmla="*/ 4246431 h 4586594"/>
              <a:gd name="connsiteX11" fmla="*/ 229568 w 9740404"/>
              <a:gd name="connsiteY11" fmla="*/ 4298453 h 4586594"/>
              <a:gd name="connsiteX12" fmla="*/ 84011 w 9740404"/>
              <a:gd name="connsiteY12" fmla="*/ 2523145 h 4586594"/>
              <a:gd name="connsiteX13" fmla="*/ 1136 w 9740404"/>
              <a:gd name="connsiteY13" fmla="*/ 530948 h 4586594"/>
              <a:gd name="connsiteX14" fmla="*/ 153271 w 9740404"/>
              <a:gd name="connsiteY14" fmla="*/ 137092 h 4586594"/>
              <a:gd name="connsiteX15" fmla="*/ 6382558 w 9740404"/>
              <a:gd name="connsiteY15" fmla="*/ 9477 h 4586594"/>
              <a:gd name="connsiteX16" fmla="*/ 8974603 w 9740404"/>
              <a:gd name="connsiteY16" fmla="*/ 13361 h 4586594"/>
              <a:gd name="connsiteX17" fmla="*/ 9477408 w 9740404"/>
              <a:gd name="connsiteY17" fmla="*/ 3458 h 4586594"/>
              <a:gd name="connsiteX0" fmla="*/ 9486740 w 9749736"/>
              <a:gd name="connsiteY0" fmla="*/ 3458 h 4586594"/>
              <a:gd name="connsiteX1" fmla="*/ 9715151 w 9749736"/>
              <a:gd name="connsiteY1" fmla="*/ 99833 h 4586594"/>
              <a:gd name="connsiteX2" fmla="*/ 9722995 w 9749736"/>
              <a:gd name="connsiteY2" fmla="*/ 1857735 h 4586594"/>
              <a:gd name="connsiteX3" fmla="*/ 9715521 w 9749736"/>
              <a:gd name="connsiteY3" fmla="*/ 4161359 h 4586594"/>
              <a:gd name="connsiteX4" fmla="*/ 9204143 w 9749736"/>
              <a:gd name="connsiteY4" fmla="*/ 4182508 h 4586594"/>
              <a:gd name="connsiteX5" fmla="*/ 8422005 w 9749736"/>
              <a:gd name="connsiteY5" fmla="*/ 4204129 h 4586594"/>
              <a:gd name="connsiteX6" fmla="*/ 8037376 w 9749736"/>
              <a:gd name="connsiteY6" fmla="*/ 4209361 h 4586594"/>
              <a:gd name="connsiteX7" fmla="*/ 7237332 w 9749736"/>
              <a:gd name="connsiteY7" fmla="*/ 4586012 h 4586594"/>
              <a:gd name="connsiteX8" fmla="*/ 7407877 w 9749736"/>
              <a:gd name="connsiteY8" fmla="*/ 4205667 h 4586594"/>
              <a:gd name="connsiteX9" fmla="*/ 7217319 w 9749736"/>
              <a:gd name="connsiteY9" fmla="*/ 4213740 h 4586594"/>
              <a:gd name="connsiteX10" fmla="*/ 5989322 w 9749736"/>
              <a:gd name="connsiteY10" fmla="*/ 4246431 h 4586594"/>
              <a:gd name="connsiteX11" fmla="*/ 238900 w 9749736"/>
              <a:gd name="connsiteY11" fmla="*/ 4298453 h 4586594"/>
              <a:gd name="connsiteX12" fmla="*/ 93343 w 9749736"/>
              <a:gd name="connsiteY12" fmla="*/ 2523145 h 4586594"/>
              <a:gd name="connsiteX13" fmla="*/ 10468 w 9749736"/>
              <a:gd name="connsiteY13" fmla="*/ 530948 h 4586594"/>
              <a:gd name="connsiteX14" fmla="*/ 97489 w 9749736"/>
              <a:gd name="connsiteY14" fmla="*/ 149115 h 4586594"/>
              <a:gd name="connsiteX15" fmla="*/ 6391890 w 9749736"/>
              <a:gd name="connsiteY15" fmla="*/ 9477 h 4586594"/>
              <a:gd name="connsiteX16" fmla="*/ 8983935 w 9749736"/>
              <a:gd name="connsiteY16" fmla="*/ 13361 h 4586594"/>
              <a:gd name="connsiteX17" fmla="*/ 9486740 w 9749736"/>
              <a:gd name="connsiteY17" fmla="*/ 3458 h 4586594"/>
              <a:gd name="connsiteX0" fmla="*/ 9486740 w 9793439"/>
              <a:gd name="connsiteY0" fmla="*/ 75473 h 4658609"/>
              <a:gd name="connsiteX1" fmla="*/ 9715151 w 9793439"/>
              <a:gd name="connsiteY1" fmla="*/ 171848 h 4658609"/>
              <a:gd name="connsiteX2" fmla="*/ 9779506 w 9793439"/>
              <a:gd name="connsiteY2" fmla="*/ 2048524 h 4658609"/>
              <a:gd name="connsiteX3" fmla="*/ 9715521 w 9793439"/>
              <a:gd name="connsiteY3" fmla="*/ 4233374 h 4658609"/>
              <a:gd name="connsiteX4" fmla="*/ 9204143 w 9793439"/>
              <a:gd name="connsiteY4" fmla="*/ 4254523 h 4658609"/>
              <a:gd name="connsiteX5" fmla="*/ 8422005 w 9793439"/>
              <a:gd name="connsiteY5" fmla="*/ 4276144 h 4658609"/>
              <a:gd name="connsiteX6" fmla="*/ 8037376 w 9793439"/>
              <a:gd name="connsiteY6" fmla="*/ 4281376 h 4658609"/>
              <a:gd name="connsiteX7" fmla="*/ 7237332 w 9793439"/>
              <a:gd name="connsiteY7" fmla="*/ 4658027 h 4658609"/>
              <a:gd name="connsiteX8" fmla="*/ 7407877 w 9793439"/>
              <a:gd name="connsiteY8" fmla="*/ 4277682 h 4658609"/>
              <a:gd name="connsiteX9" fmla="*/ 7217319 w 9793439"/>
              <a:gd name="connsiteY9" fmla="*/ 4285755 h 4658609"/>
              <a:gd name="connsiteX10" fmla="*/ 5989322 w 9793439"/>
              <a:gd name="connsiteY10" fmla="*/ 4318446 h 4658609"/>
              <a:gd name="connsiteX11" fmla="*/ 238900 w 9793439"/>
              <a:gd name="connsiteY11" fmla="*/ 4370468 h 4658609"/>
              <a:gd name="connsiteX12" fmla="*/ 93343 w 9793439"/>
              <a:gd name="connsiteY12" fmla="*/ 2595160 h 4658609"/>
              <a:gd name="connsiteX13" fmla="*/ 10468 w 9793439"/>
              <a:gd name="connsiteY13" fmla="*/ 602963 h 4658609"/>
              <a:gd name="connsiteX14" fmla="*/ 97489 w 9793439"/>
              <a:gd name="connsiteY14" fmla="*/ 221130 h 4658609"/>
              <a:gd name="connsiteX15" fmla="*/ 6391890 w 9793439"/>
              <a:gd name="connsiteY15" fmla="*/ 81492 h 4658609"/>
              <a:gd name="connsiteX16" fmla="*/ 8983935 w 9793439"/>
              <a:gd name="connsiteY16" fmla="*/ 85376 h 4658609"/>
              <a:gd name="connsiteX17" fmla="*/ 9486740 w 9793439"/>
              <a:gd name="connsiteY17" fmla="*/ 75473 h 4658609"/>
              <a:gd name="connsiteX0" fmla="*/ 9486740 w 9792089"/>
              <a:gd name="connsiteY0" fmla="*/ 3458 h 4586594"/>
              <a:gd name="connsiteX1" fmla="*/ 9715151 w 9792089"/>
              <a:gd name="connsiteY1" fmla="*/ 99833 h 4586594"/>
              <a:gd name="connsiteX2" fmla="*/ 9779506 w 9792089"/>
              <a:gd name="connsiteY2" fmla="*/ 1976509 h 4586594"/>
              <a:gd name="connsiteX3" fmla="*/ 9715521 w 9792089"/>
              <a:gd name="connsiteY3" fmla="*/ 4161359 h 4586594"/>
              <a:gd name="connsiteX4" fmla="*/ 9204143 w 9792089"/>
              <a:gd name="connsiteY4" fmla="*/ 4182508 h 4586594"/>
              <a:gd name="connsiteX5" fmla="*/ 8422005 w 9792089"/>
              <a:gd name="connsiteY5" fmla="*/ 4204129 h 4586594"/>
              <a:gd name="connsiteX6" fmla="*/ 8037376 w 9792089"/>
              <a:gd name="connsiteY6" fmla="*/ 4209361 h 4586594"/>
              <a:gd name="connsiteX7" fmla="*/ 7237332 w 9792089"/>
              <a:gd name="connsiteY7" fmla="*/ 4586012 h 4586594"/>
              <a:gd name="connsiteX8" fmla="*/ 7407877 w 9792089"/>
              <a:gd name="connsiteY8" fmla="*/ 4205667 h 4586594"/>
              <a:gd name="connsiteX9" fmla="*/ 7217319 w 9792089"/>
              <a:gd name="connsiteY9" fmla="*/ 4213740 h 4586594"/>
              <a:gd name="connsiteX10" fmla="*/ 5989322 w 9792089"/>
              <a:gd name="connsiteY10" fmla="*/ 4246431 h 4586594"/>
              <a:gd name="connsiteX11" fmla="*/ 238900 w 9792089"/>
              <a:gd name="connsiteY11" fmla="*/ 4298453 h 4586594"/>
              <a:gd name="connsiteX12" fmla="*/ 93343 w 9792089"/>
              <a:gd name="connsiteY12" fmla="*/ 2523145 h 4586594"/>
              <a:gd name="connsiteX13" fmla="*/ 10468 w 9792089"/>
              <a:gd name="connsiteY13" fmla="*/ 530948 h 4586594"/>
              <a:gd name="connsiteX14" fmla="*/ 97489 w 9792089"/>
              <a:gd name="connsiteY14" fmla="*/ 149115 h 4586594"/>
              <a:gd name="connsiteX15" fmla="*/ 6391890 w 9792089"/>
              <a:gd name="connsiteY15" fmla="*/ 9477 h 4586594"/>
              <a:gd name="connsiteX16" fmla="*/ 8983935 w 9792089"/>
              <a:gd name="connsiteY16" fmla="*/ 13361 h 4586594"/>
              <a:gd name="connsiteX17" fmla="*/ 9486740 w 9792089"/>
              <a:gd name="connsiteY17" fmla="*/ 3458 h 45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792089" h="4586594">
                <a:moveTo>
                  <a:pt x="9486740" y="3458"/>
                </a:moveTo>
                <a:cubicBezTo>
                  <a:pt x="9608609" y="17870"/>
                  <a:pt x="9702239" y="-44549"/>
                  <a:pt x="9715151" y="99833"/>
                </a:cubicBezTo>
                <a:cubicBezTo>
                  <a:pt x="9744763" y="430954"/>
                  <a:pt x="9820064" y="1179006"/>
                  <a:pt x="9779506" y="1976509"/>
                </a:cubicBezTo>
                <a:cubicBezTo>
                  <a:pt x="9821453" y="2872786"/>
                  <a:pt x="9747762" y="4009775"/>
                  <a:pt x="9715521" y="4161359"/>
                </a:cubicBezTo>
                <a:cubicBezTo>
                  <a:pt x="9446860" y="4212001"/>
                  <a:pt x="9419729" y="4175380"/>
                  <a:pt x="9204143" y="4182508"/>
                </a:cubicBezTo>
                <a:lnTo>
                  <a:pt x="8422005" y="4204129"/>
                </a:lnTo>
                <a:lnTo>
                  <a:pt x="8037376" y="4209361"/>
                </a:lnTo>
                <a:cubicBezTo>
                  <a:pt x="7952820" y="4216563"/>
                  <a:pt x="7868491" y="4404455"/>
                  <a:pt x="7237332" y="4586012"/>
                </a:cubicBezTo>
                <a:cubicBezTo>
                  <a:pt x="7212892" y="4601135"/>
                  <a:pt x="7434449" y="4317853"/>
                  <a:pt x="7407877" y="4205667"/>
                </a:cubicBezTo>
                <a:lnTo>
                  <a:pt x="7217319" y="4213740"/>
                </a:lnTo>
                <a:lnTo>
                  <a:pt x="5989322" y="4246431"/>
                </a:lnTo>
                <a:cubicBezTo>
                  <a:pt x="4635231" y="4269266"/>
                  <a:pt x="2061843" y="4343979"/>
                  <a:pt x="238900" y="4298453"/>
                </a:cubicBezTo>
                <a:cubicBezTo>
                  <a:pt x="67346" y="4318795"/>
                  <a:pt x="106883" y="4077771"/>
                  <a:pt x="93343" y="2523145"/>
                </a:cubicBezTo>
                <a:cubicBezTo>
                  <a:pt x="78840" y="1882752"/>
                  <a:pt x="9777" y="926620"/>
                  <a:pt x="10468" y="530948"/>
                </a:cubicBezTo>
                <a:cubicBezTo>
                  <a:pt x="11159" y="135276"/>
                  <a:pt x="-45388" y="172775"/>
                  <a:pt x="97489" y="149115"/>
                </a:cubicBezTo>
                <a:cubicBezTo>
                  <a:pt x="1625900" y="105255"/>
                  <a:pt x="4329024" y="-2658"/>
                  <a:pt x="6391890" y="9477"/>
                </a:cubicBezTo>
                <a:lnTo>
                  <a:pt x="8983935" y="13361"/>
                </a:lnTo>
                <a:cubicBezTo>
                  <a:pt x="9151710" y="25102"/>
                  <a:pt x="9364871" y="-10954"/>
                  <a:pt x="9486740" y="3458"/>
                </a:cubicBezTo>
                <a:close/>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009E72EC-1178-47C7-A287-A05A6D497A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000" flipH="1">
            <a:off x="1390656" y="1015766"/>
            <a:ext cx="9361145" cy="4365520"/>
          </a:xfrm>
          <a:custGeom>
            <a:avLst/>
            <a:gdLst>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405213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66489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66489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3171"/>
              <a:gd name="connsiteX1" fmla="*/ 9719033 w 9735159"/>
              <a:gd name="connsiteY1" fmla="*/ 122134 h 4583171"/>
              <a:gd name="connsiteX2" fmla="*/ 9675361 w 9735159"/>
              <a:gd name="connsiteY2" fmla="*/ 1854278 h 4583171"/>
              <a:gd name="connsiteX3" fmla="*/ 9667887 w 9735159"/>
              <a:gd name="connsiteY3" fmla="*/ 4129680 h 4583171"/>
              <a:gd name="connsiteX4" fmla="*/ 9156509 w 9735159"/>
              <a:gd name="connsiteY4" fmla="*/ 4179051 h 4583171"/>
              <a:gd name="connsiteX5" fmla="*/ 8374371 w 9735159"/>
              <a:gd name="connsiteY5" fmla="*/ 4200672 h 4583171"/>
              <a:gd name="connsiteX6" fmla="*/ 7989742 w 9735159"/>
              <a:gd name="connsiteY6" fmla="*/ 4205904 h 4583171"/>
              <a:gd name="connsiteX7" fmla="*/ 7685624 w 9735159"/>
              <a:gd name="connsiteY7" fmla="*/ 4466489 h 4583171"/>
              <a:gd name="connsiteX8" fmla="*/ 7189698 w 9735159"/>
              <a:gd name="connsiteY8" fmla="*/ 4582555 h 4583171"/>
              <a:gd name="connsiteX9" fmla="*/ 7423142 w 9735159"/>
              <a:gd name="connsiteY9" fmla="*/ 4218401 h 4583171"/>
              <a:gd name="connsiteX10" fmla="*/ 7322085 w 9735159"/>
              <a:gd name="connsiteY10" fmla="*/ 4198994 h 4583171"/>
              <a:gd name="connsiteX11" fmla="*/ 5976239 w 9735159"/>
              <a:gd name="connsiteY11" fmla="*/ 4198994 h 4583171"/>
              <a:gd name="connsiteX12" fmla="*/ 5703149 w 9735159"/>
              <a:gd name="connsiteY12" fmla="*/ 4203217 h 4583171"/>
              <a:gd name="connsiteX13" fmla="*/ 204518 w 9735159"/>
              <a:gd name="connsiteY13" fmla="*/ 4241988 h 4583171"/>
              <a:gd name="connsiteX14" fmla="*/ 45709 w 9735159"/>
              <a:gd name="connsiteY14" fmla="*/ 2519688 h 4583171"/>
              <a:gd name="connsiteX15" fmla="*/ 0 w 9735159"/>
              <a:gd name="connsiteY15" fmla="*/ 105770 h 4583171"/>
              <a:gd name="connsiteX16" fmla="*/ 6334131 w 9735159"/>
              <a:gd name="connsiteY16" fmla="*/ 49746 h 4583171"/>
              <a:gd name="connsiteX17" fmla="*/ 8936301 w 9735159"/>
              <a:gd name="connsiteY17" fmla="*/ 9904 h 4583171"/>
              <a:gd name="connsiteX18" fmla="*/ 9439106 w 9735159"/>
              <a:gd name="connsiteY18" fmla="*/ 1 h 4583171"/>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23142 w 9735159"/>
              <a:gd name="connsiteY9" fmla="*/ 4218401 h 4585292"/>
              <a:gd name="connsiteX10" fmla="*/ 7322085 w 9735159"/>
              <a:gd name="connsiteY10" fmla="*/ 4198994 h 4585292"/>
              <a:gd name="connsiteX11" fmla="*/ 5976239 w 9735159"/>
              <a:gd name="connsiteY11" fmla="*/ 4198994 h 4585292"/>
              <a:gd name="connsiteX12" fmla="*/ 5703149 w 9735159"/>
              <a:gd name="connsiteY12" fmla="*/ 4203217 h 4585292"/>
              <a:gd name="connsiteX13" fmla="*/ 204518 w 9735159"/>
              <a:gd name="connsiteY13" fmla="*/ 4241988 h 4585292"/>
              <a:gd name="connsiteX14" fmla="*/ 45709 w 9735159"/>
              <a:gd name="connsiteY14" fmla="*/ 2519688 h 4585292"/>
              <a:gd name="connsiteX15" fmla="*/ 0 w 9735159"/>
              <a:gd name="connsiteY15" fmla="*/ 105770 h 4585292"/>
              <a:gd name="connsiteX16" fmla="*/ 6334131 w 9735159"/>
              <a:gd name="connsiteY16" fmla="*/ 49746 h 4585292"/>
              <a:gd name="connsiteX17" fmla="*/ 8936301 w 9735159"/>
              <a:gd name="connsiteY17" fmla="*/ 9904 h 4585292"/>
              <a:gd name="connsiteX18" fmla="*/ 9439106 w 9735159"/>
              <a:gd name="connsiteY18"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322085 w 9735159"/>
              <a:gd name="connsiteY10" fmla="*/ 4198994 h 4585292"/>
              <a:gd name="connsiteX11" fmla="*/ 5976239 w 9735159"/>
              <a:gd name="connsiteY11" fmla="*/ 4198994 h 4585292"/>
              <a:gd name="connsiteX12" fmla="*/ 5703149 w 9735159"/>
              <a:gd name="connsiteY12" fmla="*/ 4203217 h 4585292"/>
              <a:gd name="connsiteX13" fmla="*/ 204518 w 9735159"/>
              <a:gd name="connsiteY13" fmla="*/ 4241988 h 4585292"/>
              <a:gd name="connsiteX14" fmla="*/ 45709 w 9735159"/>
              <a:gd name="connsiteY14" fmla="*/ 2519688 h 4585292"/>
              <a:gd name="connsiteX15" fmla="*/ 0 w 9735159"/>
              <a:gd name="connsiteY15" fmla="*/ 105770 h 4585292"/>
              <a:gd name="connsiteX16" fmla="*/ 6334131 w 9735159"/>
              <a:gd name="connsiteY16" fmla="*/ 49746 h 4585292"/>
              <a:gd name="connsiteX17" fmla="*/ 8936301 w 9735159"/>
              <a:gd name="connsiteY17" fmla="*/ 9904 h 4585292"/>
              <a:gd name="connsiteX18" fmla="*/ 9439106 w 9735159"/>
              <a:gd name="connsiteY18"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322085 w 9735159"/>
              <a:gd name="connsiteY10" fmla="*/ 4198994 h 4585292"/>
              <a:gd name="connsiteX11" fmla="*/ 5703149 w 9735159"/>
              <a:gd name="connsiteY11" fmla="*/ 4203217 h 4585292"/>
              <a:gd name="connsiteX12" fmla="*/ 204518 w 9735159"/>
              <a:gd name="connsiteY12" fmla="*/ 4241988 h 4585292"/>
              <a:gd name="connsiteX13" fmla="*/ 45709 w 9735159"/>
              <a:gd name="connsiteY13" fmla="*/ 2519688 h 4585292"/>
              <a:gd name="connsiteX14" fmla="*/ 0 w 9735159"/>
              <a:gd name="connsiteY14" fmla="*/ 105770 h 4585292"/>
              <a:gd name="connsiteX15" fmla="*/ 6334131 w 9735159"/>
              <a:gd name="connsiteY15" fmla="*/ 49746 h 4585292"/>
              <a:gd name="connsiteX16" fmla="*/ 8936301 w 9735159"/>
              <a:gd name="connsiteY16" fmla="*/ 9904 h 4585292"/>
              <a:gd name="connsiteX17" fmla="*/ 9439106 w 9735159"/>
              <a:gd name="connsiteY17"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169685 w 9735159"/>
              <a:gd name="connsiteY10" fmla="*/ 4210283 h 4585292"/>
              <a:gd name="connsiteX11" fmla="*/ 5703149 w 9735159"/>
              <a:gd name="connsiteY11" fmla="*/ 4203217 h 4585292"/>
              <a:gd name="connsiteX12" fmla="*/ 204518 w 9735159"/>
              <a:gd name="connsiteY12" fmla="*/ 4241988 h 4585292"/>
              <a:gd name="connsiteX13" fmla="*/ 45709 w 9735159"/>
              <a:gd name="connsiteY13" fmla="*/ 2519688 h 4585292"/>
              <a:gd name="connsiteX14" fmla="*/ 0 w 9735159"/>
              <a:gd name="connsiteY14" fmla="*/ 105770 h 4585292"/>
              <a:gd name="connsiteX15" fmla="*/ 6334131 w 9735159"/>
              <a:gd name="connsiteY15" fmla="*/ 49746 h 4585292"/>
              <a:gd name="connsiteX16" fmla="*/ 8936301 w 9735159"/>
              <a:gd name="connsiteY16" fmla="*/ 9904 h 4585292"/>
              <a:gd name="connsiteX17" fmla="*/ 9439106 w 9735159"/>
              <a:gd name="connsiteY17" fmla="*/ 1 h 4585292"/>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29680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685624 w 9735159"/>
              <a:gd name="connsiteY7" fmla="*/ 4466489 h 4583125"/>
              <a:gd name="connsiteX8" fmla="*/ 7189698 w 9735159"/>
              <a:gd name="connsiteY8" fmla="*/ 4582555 h 4583125"/>
              <a:gd name="connsiteX9" fmla="*/ 7406209 w 9735159"/>
              <a:gd name="connsiteY9" fmla="*/ 4195824 h 4583125"/>
              <a:gd name="connsiteX10" fmla="*/ 7169685 w 9735159"/>
              <a:gd name="connsiteY10" fmla="*/ 4210283 h 4583125"/>
              <a:gd name="connsiteX11" fmla="*/ 5703149 w 9735159"/>
              <a:gd name="connsiteY11" fmla="*/ 4203217 h 4583125"/>
              <a:gd name="connsiteX12" fmla="*/ 204518 w 9735159"/>
              <a:gd name="connsiteY12" fmla="*/ 4241988 h 4583125"/>
              <a:gd name="connsiteX13" fmla="*/ 45709 w 9735159"/>
              <a:gd name="connsiteY13" fmla="*/ 2519688 h 4583125"/>
              <a:gd name="connsiteX14" fmla="*/ 0 w 9735159"/>
              <a:gd name="connsiteY14" fmla="*/ 105770 h 4583125"/>
              <a:gd name="connsiteX15" fmla="*/ 6334131 w 9735159"/>
              <a:gd name="connsiteY15" fmla="*/ 49746 h 4583125"/>
              <a:gd name="connsiteX16" fmla="*/ 8936301 w 9735159"/>
              <a:gd name="connsiteY16" fmla="*/ 9904 h 4583125"/>
              <a:gd name="connsiteX17" fmla="*/ 9439106 w 9735159"/>
              <a:gd name="connsiteY17"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685624 w 9735159"/>
              <a:gd name="connsiteY7" fmla="*/ 4466489 h 4583125"/>
              <a:gd name="connsiteX8" fmla="*/ 7189698 w 9735159"/>
              <a:gd name="connsiteY8" fmla="*/ 4582555 h 4583125"/>
              <a:gd name="connsiteX9" fmla="*/ 7406209 w 9735159"/>
              <a:gd name="connsiteY9" fmla="*/ 4195824 h 4583125"/>
              <a:gd name="connsiteX10" fmla="*/ 7169685 w 9735159"/>
              <a:gd name="connsiteY10" fmla="*/ 4210283 h 4583125"/>
              <a:gd name="connsiteX11" fmla="*/ 5703149 w 9735159"/>
              <a:gd name="connsiteY11" fmla="*/ 4203217 h 4583125"/>
              <a:gd name="connsiteX12" fmla="*/ 204518 w 9735159"/>
              <a:gd name="connsiteY12" fmla="*/ 4241988 h 4583125"/>
              <a:gd name="connsiteX13" fmla="*/ 45709 w 9735159"/>
              <a:gd name="connsiteY13" fmla="*/ 2519688 h 4583125"/>
              <a:gd name="connsiteX14" fmla="*/ 0 w 9735159"/>
              <a:gd name="connsiteY14" fmla="*/ 105770 h 4583125"/>
              <a:gd name="connsiteX15" fmla="*/ 6334131 w 9735159"/>
              <a:gd name="connsiteY15" fmla="*/ 49746 h 4583125"/>
              <a:gd name="connsiteX16" fmla="*/ 8936301 w 9735159"/>
              <a:gd name="connsiteY16" fmla="*/ 9904 h 4583125"/>
              <a:gd name="connsiteX17" fmla="*/ 9439106 w 9735159"/>
              <a:gd name="connsiteY17"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78"/>
              <a:gd name="connsiteX1" fmla="*/ 9719033 w 9735159"/>
              <a:gd name="connsiteY1" fmla="*/ 122134 h 4583178"/>
              <a:gd name="connsiteX2" fmla="*/ 9675361 w 9735159"/>
              <a:gd name="connsiteY2" fmla="*/ 1854278 h 4583178"/>
              <a:gd name="connsiteX3" fmla="*/ 9667887 w 9735159"/>
              <a:gd name="connsiteY3" fmla="*/ 4157902 h 4583178"/>
              <a:gd name="connsiteX4" fmla="*/ 9156509 w 9735159"/>
              <a:gd name="connsiteY4" fmla="*/ 4179051 h 4583178"/>
              <a:gd name="connsiteX5" fmla="*/ 8374371 w 9735159"/>
              <a:gd name="connsiteY5" fmla="*/ 4200672 h 4583178"/>
              <a:gd name="connsiteX6" fmla="*/ 7989742 w 9735159"/>
              <a:gd name="connsiteY6" fmla="*/ 4205904 h 4583178"/>
              <a:gd name="connsiteX7" fmla="*/ 7189698 w 9735159"/>
              <a:gd name="connsiteY7" fmla="*/ 4582555 h 4583178"/>
              <a:gd name="connsiteX8" fmla="*/ 7389118 w 9735159"/>
              <a:gd name="connsiteY8" fmla="*/ 4221461 h 4583178"/>
              <a:gd name="connsiteX9" fmla="*/ 7169685 w 9735159"/>
              <a:gd name="connsiteY9" fmla="*/ 4210283 h 4583178"/>
              <a:gd name="connsiteX10" fmla="*/ 5703149 w 9735159"/>
              <a:gd name="connsiteY10" fmla="*/ 4203217 h 4583178"/>
              <a:gd name="connsiteX11" fmla="*/ 204518 w 9735159"/>
              <a:gd name="connsiteY11" fmla="*/ 4241988 h 4583178"/>
              <a:gd name="connsiteX12" fmla="*/ 45709 w 9735159"/>
              <a:gd name="connsiteY12" fmla="*/ 2519688 h 4583178"/>
              <a:gd name="connsiteX13" fmla="*/ 0 w 9735159"/>
              <a:gd name="connsiteY13" fmla="*/ 105770 h 4583178"/>
              <a:gd name="connsiteX14" fmla="*/ 6334131 w 9735159"/>
              <a:gd name="connsiteY14" fmla="*/ 49746 h 4583178"/>
              <a:gd name="connsiteX15" fmla="*/ 8936301 w 9735159"/>
              <a:gd name="connsiteY15" fmla="*/ 9904 h 4583178"/>
              <a:gd name="connsiteX16" fmla="*/ 9439106 w 9735159"/>
              <a:gd name="connsiteY16" fmla="*/ 1 h 4583178"/>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703149 w 9702102"/>
              <a:gd name="connsiteY10" fmla="*/ 4206673 h 4586634"/>
              <a:gd name="connsiteX11" fmla="*/ 204518 w 9702102"/>
              <a:gd name="connsiteY11" fmla="*/ 4245444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703149 w 9702102"/>
              <a:gd name="connsiteY10" fmla="*/ 4206673 h 4586634"/>
              <a:gd name="connsiteX11" fmla="*/ 191266 w 9702102"/>
              <a:gd name="connsiteY11" fmla="*/ 4298452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941688 w 9702102"/>
              <a:gd name="connsiteY10" fmla="*/ 4246430 h 4586634"/>
              <a:gd name="connsiteX11" fmla="*/ 191266 w 9702102"/>
              <a:gd name="connsiteY11" fmla="*/ 4298452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52358 w 9715354"/>
              <a:gd name="connsiteY0" fmla="*/ 3457 h 4586634"/>
              <a:gd name="connsiteX1" fmla="*/ 9680769 w 9715354"/>
              <a:gd name="connsiteY1" fmla="*/ 99832 h 4586634"/>
              <a:gd name="connsiteX2" fmla="*/ 9688613 w 9715354"/>
              <a:gd name="connsiteY2" fmla="*/ 1857734 h 4586634"/>
              <a:gd name="connsiteX3" fmla="*/ 9681139 w 9715354"/>
              <a:gd name="connsiteY3" fmla="*/ 4161358 h 4586634"/>
              <a:gd name="connsiteX4" fmla="*/ 9169761 w 9715354"/>
              <a:gd name="connsiteY4" fmla="*/ 4182507 h 4586634"/>
              <a:gd name="connsiteX5" fmla="*/ 8387623 w 9715354"/>
              <a:gd name="connsiteY5" fmla="*/ 4204128 h 4586634"/>
              <a:gd name="connsiteX6" fmla="*/ 8002994 w 9715354"/>
              <a:gd name="connsiteY6" fmla="*/ 4209360 h 4586634"/>
              <a:gd name="connsiteX7" fmla="*/ 7202950 w 9715354"/>
              <a:gd name="connsiteY7" fmla="*/ 4586011 h 4586634"/>
              <a:gd name="connsiteX8" fmla="*/ 7402370 w 9715354"/>
              <a:gd name="connsiteY8" fmla="*/ 4224917 h 4586634"/>
              <a:gd name="connsiteX9" fmla="*/ 7182937 w 9715354"/>
              <a:gd name="connsiteY9" fmla="*/ 4213739 h 4586634"/>
              <a:gd name="connsiteX10" fmla="*/ 5954940 w 9715354"/>
              <a:gd name="connsiteY10" fmla="*/ 4246430 h 4586634"/>
              <a:gd name="connsiteX11" fmla="*/ 204518 w 9715354"/>
              <a:gd name="connsiteY11" fmla="*/ 4298452 h 4586634"/>
              <a:gd name="connsiteX12" fmla="*/ 58961 w 9715354"/>
              <a:gd name="connsiteY12" fmla="*/ 2523144 h 4586634"/>
              <a:gd name="connsiteX13" fmla="*/ 0 w 9715354"/>
              <a:gd name="connsiteY13" fmla="*/ 29712 h 4586634"/>
              <a:gd name="connsiteX14" fmla="*/ 6347383 w 9715354"/>
              <a:gd name="connsiteY14" fmla="*/ 53202 h 4586634"/>
              <a:gd name="connsiteX15" fmla="*/ 8949553 w 9715354"/>
              <a:gd name="connsiteY15" fmla="*/ 13360 h 4586634"/>
              <a:gd name="connsiteX16" fmla="*/ 9452358 w 9715354"/>
              <a:gd name="connsiteY16" fmla="*/ 3457 h 4586634"/>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530791 w 9793787"/>
              <a:gd name="connsiteY0" fmla="*/ 166219 h 4749355"/>
              <a:gd name="connsiteX1" fmla="*/ 9759202 w 9793787"/>
              <a:gd name="connsiteY1" fmla="*/ 262594 h 4749355"/>
              <a:gd name="connsiteX2" fmla="*/ 9767046 w 9793787"/>
              <a:gd name="connsiteY2" fmla="*/ 2020496 h 4749355"/>
              <a:gd name="connsiteX3" fmla="*/ 9759572 w 9793787"/>
              <a:gd name="connsiteY3" fmla="*/ 4324120 h 4749355"/>
              <a:gd name="connsiteX4" fmla="*/ 9248194 w 9793787"/>
              <a:gd name="connsiteY4" fmla="*/ 4345269 h 4749355"/>
              <a:gd name="connsiteX5" fmla="*/ 8466056 w 9793787"/>
              <a:gd name="connsiteY5" fmla="*/ 4366890 h 4749355"/>
              <a:gd name="connsiteX6" fmla="*/ 8081427 w 9793787"/>
              <a:gd name="connsiteY6" fmla="*/ 4372122 h 4749355"/>
              <a:gd name="connsiteX7" fmla="*/ 7281383 w 9793787"/>
              <a:gd name="connsiteY7" fmla="*/ 4748773 h 4749355"/>
              <a:gd name="connsiteX8" fmla="*/ 7451928 w 9793787"/>
              <a:gd name="connsiteY8" fmla="*/ 4368428 h 4749355"/>
              <a:gd name="connsiteX9" fmla="*/ 7261370 w 9793787"/>
              <a:gd name="connsiteY9" fmla="*/ 4376501 h 4749355"/>
              <a:gd name="connsiteX10" fmla="*/ 6033373 w 9793787"/>
              <a:gd name="connsiteY10" fmla="*/ 4409192 h 4749355"/>
              <a:gd name="connsiteX11" fmla="*/ 282951 w 9793787"/>
              <a:gd name="connsiteY11" fmla="*/ 4461214 h 4749355"/>
              <a:gd name="connsiteX12" fmla="*/ 137394 w 9793787"/>
              <a:gd name="connsiteY12" fmla="*/ 2685906 h 4749355"/>
              <a:gd name="connsiteX13" fmla="*/ 78433 w 9793787"/>
              <a:gd name="connsiteY13" fmla="*/ 192474 h 4749355"/>
              <a:gd name="connsiteX14" fmla="*/ 650812 w 9793787"/>
              <a:gd name="connsiteY14" fmla="*/ 172339 h 4749355"/>
              <a:gd name="connsiteX15" fmla="*/ 6425816 w 9793787"/>
              <a:gd name="connsiteY15" fmla="*/ 215964 h 4749355"/>
              <a:gd name="connsiteX16" fmla="*/ 9027986 w 9793787"/>
              <a:gd name="connsiteY16" fmla="*/ 176122 h 4749355"/>
              <a:gd name="connsiteX17" fmla="*/ 9530791 w 9793787"/>
              <a:gd name="connsiteY17" fmla="*/ 166219 h 4749355"/>
              <a:gd name="connsiteX0" fmla="*/ 9543478 w 9806474"/>
              <a:gd name="connsiteY0" fmla="*/ 3458 h 4586594"/>
              <a:gd name="connsiteX1" fmla="*/ 9771889 w 9806474"/>
              <a:gd name="connsiteY1" fmla="*/ 99833 h 4586594"/>
              <a:gd name="connsiteX2" fmla="*/ 9779733 w 9806474"/>
              <a:gd name="connsiteY2" fmla="*/ 1857735 h 4586594"/>
              <a:gd name="connsiteX3" fmla="*/ 9772259 w 9806474"/>
              <a:gd name="connsiteY3" fmla="*/ 4161359 h 4586594"/>
              <a:gd name="connsiteX4" fmla="*/ 9260881 w 9806474"/>
              <a:gd name="connsiteY4" fmla="*/ 4182508 h 4586594"/>
              <a:gd name="connsiteX5" fmla="*/ 8478743 w 9806474"/>
              <a:gd name="connsiteY5" fmla="*/ 4204129 h 4586594"/>
              <a:gd name="connsiteX6" fmla="*/ 8094114 w 9806474"/>
              <a:gd name="connsiteY6" fmla="*/ 4209361 h 4586594"/>
              <a:gd name="connsiteX7" fmla="*/ 7294070 w 9806474"/>
              <a:gd name="connsiteY7" fmla="*/ 4586012 h 4586594"/>
              <a:gd name="connsiteX8" fmla="*/ 7464615 w 9806474"/>
              <a:gd name="connsiteY8" fmla="*/ 4205667 h 4586594"/>
              <a:gd name="connsiteX9" fmla="*/ 7274057 w 9806474"/>
              <a:gd name="connsiteY9" fmla="*/ 4213740 h 4586594"/>
              <a:gd name="connsiteX10" fmla="*/ 6046060 w 9806474"/>
              <a:gd name="connsiteY10" fmla="*/ 4246431 h 4586594"/>
              <a:gd name="connsiteX11" fmla="*/ 295638 w 9806474"/>
              <a:gd name="connsiteY11" fmla="*/ 4298453 h 4586594"/>
              <a:gd name="connsiteX12" fmla="*/ 150081 w 9806474"/>
              <a:gd name="connsiteY12" fmla="*/ 2523145 h 4586594"/>
              <a:gd name="connsiteX13" fmla="*/ 66257 w 9806474"/>
              <a:gd name="connsiteY13" fmla="*/ 476529 h 4586594"/>
              <a:gd name="connsiteX14" fmla="*/ 663499 w 9806474"/>
              <a:gd name="connsiteY14" fmla="*/ 9578 h 4586594"/>
              <a:gd name="connsiteX15" fmla="*/ 6438503 w 9806474"/>
              <a:gd name="connsiteY15" fmla="*/ 53203 h 4586594"/>
              <a:gd name="connsiteX16" fmla="*/ 9040673 w 9806474"/>
              <a:gd name="connsiteY16" fmla="*/ 13361 h 4586594"/>
              <a:gd name="connsiteX17" fmla="*/ 9543478 w 9806474"/>
              <a:gd name="connsiteY17" fmla="*/ 3458 h 4586594"/>
              <a:gd name="connsiteX0" fmla="*/ 9502853 w 9765849"/>
              <a:gd name="connsiteY0" fmla="*/ 3458 h 4586594"/>
              <a:gd name="connsiteX1" fmla="*/ 9731264 w 9765849"/>
              <a:gd name="connsiteY1" fmla="*/ 99833 h 4586594"/>
              <a:gd name="connsiteX2" fmla="*/ 9739108 w 9765849"/>
              <a:gd name="connsiteY2" fmla="*/ 1857735 h 4586594"/>
              <a:gd name="connsiteX3" fmla="*/ 9731634 w 9765849"/>
              <a:gd name="connsiteY3" fmla="*/ 4161359 h 4586594"/>
              <a:gd name="connsiteX4" fmla="*/ 9220256 w 9765849"/>
              <a:gd name="connsiteY4" fmla="*/ 4182508 h 4586594"/>
              <a:gd name="connsiteX5" fmla="*/ 8438118 w 9765849"/>
              <a:gd name="connsiteY5" fmla="*/ 4204129 h 4586594"/>
              <a:gd name="connsiteX6" fmla="*/ 8053489 w 9765849"/>
              <a:gd name="connsiteY6" fmla="*/ 4209361 h 4586594"/>
              <a:gd name="connsiteX7" fmla="*/ 7253445 w 9765849"/>
              <a:gd name="connsiteY7" fmla="*/ 4586012 h 4586594"/>
              <a:gd name="connsiteX8" fmla="*/ 7423990 w 9765849"/>
              <a:gd name="connsiteY8" fmla="*/ 4205667 h 4586594"/>
              <a:gd name="connsiteX9" fmla="*/ 7233432 w 9765849"/>
              <a:gd name="connsiteY9" fmla="*/ 4213740 h 4586594"/>
              <a:gd name="connsiteX10" fmla="*/ 6005435 w 9765849"/>
              <a:gd name="connsiteY10" fmla="*/ 4246431 h 4586594"/>
              <a:gd name="connsiteX11" fmla="*/ 255013 w 9765849"/>
              <a:gd name="connsiteY11" fmla="*/ 4298453 h 4586594"/>
              <a:gd name="connsiteX12" fmla="*/ 109456 w 9765849"/>
              <a:gd name="connsiteY12" fmla="*/ 2523145 h 4586594"/>
              <a:gd name="connsiteX13" fmla="*/ 25632 w 9765849"/>
              <a:gd name="connsiteY13" fmla="*/ 476529 h 4586594"/>
              <a:gd name="connsiteX14" fmla="*/ 622874 w 9765849"/>
              <a:gd name="connsiteY14" fmla="*/ 9578 h 4586594"/>
              <a:gd name="connsiteX15" fmla="*/ 6397878 w 9765849"/>
              <a:gd name="connsiteY15" fmla="*/ 53203 h 4586594"/>
              <a:gd name="connsiteX16" fmla="*/ 9000048 w 9765849"/>
              <a:gd name="connsiteY16" fmla="*/ 13361 h 4586594"/>
              <a:gd name="connsiteX17" fmla="*/ 9502853 w 9765849"/>
              <a:gd name="connsiteY17" fmla="*/ 3458 h 4586594"/>
              <a:gd name="connsiteX0" fmla="*/ 9693055 w 9956051"/>
              <a:gd name="connsiteY0" fmla="*/ 3458 h 4586594"/>
              <a:gd name="connsiteX1" fmla="*/ 9921466 w 9956051"/>
              <a:gd name="connsiteY1" fmla="*/ 99833 h 4586594"/>
              <a:gd name="connsiteX2" fmla="*/ 9929310 w 9956051"/>
              <a:gd name="connsiteY2" fmla="*/ 1857735 h 4586594"/>
              <a:gd name="connsiteX3" fmla="*/ 9921836 w 9956051"/>
              <a:gd name="connsiteY3" fmla="*/ 4161359 h 4586594"/>
              <a:gd name="connsiteX4" fmla="*/ 9410458 w 9956051"/>
              <a:gd name="connsiteY4" fmla="*/ 4182508 h 4586594"/>
              <a:gd name="connsiteX5" fmla="*/ 8628320 w 9956051"/>
              <a:gd name="connsiteY5" fmla="*/ 4204129 h 4586594"/>
              <a:gd name="connsiteX6" fmla="*/ 8243691 w 9956051"/>
              <a:gd name="connsiteY6" fmla="*/ 4209361 h 4586594"/>
              <a:gd name="connsiteX7" fmla="*/ 7443647 w 9956051"/>
              <a:gd name="connsiteY7" fmla="*/ 4586012 h 4586594"/>
              <a:gd name="connsiteX8" fmla="*/ 7614192 w 9956051"/>
              <a:gd name="connsiteY8" fmla="*/ 4205667 h 4586594"/>
              <a:gd name="connsiteX9" fmla="*/ 7423634 w 9956051"/>
              <a:gd name="connsiteY9" fmla="*/ 4213740 h 4586594"/>
              <a:gd name="connsiteX10" fmla="*/ 6195637 w 9956051"/>
              <a:gd name="connsiteY10" fmla="*/ 4246431 h 4586594"/>
              <a:gd name="connsiteX11" fmla="*/ 445215 w 9956051"/>
              <a:gd name="connsiteY11" fmla="*/ 4298453 h 4586594"/>
              <a:gd name="connsiteX12" fmla="*/ 299658 w 9956051"/>
              <a:gd name="connsiteY12" fmla="*/ 2523145 h 4586594"/>
              <a:gd name="connsiteX13" fmla="*/ 215834 w 9956051"/>
              <a:gd name="connsiteY13" fmla="*/ 476529 h 4586594"/>
              <a:gd name="connsiteX14" fmla="*/ 399481 w 9956051"/>
              <a:gd name="connsiteY14" fmla="*/ 16797 h 4586594"/>
              <a:gd name="connsiteX15" fmla="*/ 6588080 w 9956051"/>
              <a:gd name="connsiteY15" fmla="*/ 53203 h 4586594"/>
              <a:gd name="connsiteX16" fmla="*/ 9190250 w 9956051"/>
              <a:gd name="connsiteY16" fmla="*/ 13361 h 4586594"/>
              <a:gd name="connsiteX17" fmla="*/ 9693055 w 9956051"/>
              <a:gd name="connsiteY17" fmla="*/ 3458 h 4586594"/>
              <a:gd name="connsiteX0" fmla="*/ 9494966 w 9757962"/>
              <a:gd name="connsiteY0" fmla="*/ 3458 h 4586594"/>
              <a:gd name="connsiteX1" fmla="*/ 9723377 w 9757962"/>
              <a:gd name="connsiteY1" fmla="*/ 99833 h 4586594"/>
              <a:gd name="connsiteX2" fmla="*/ 9731221 w 9757962"/>
              <a:gd name="connsiteY2" fmla="*/ 1857735 h 4586594"/>
              <a:gd name="connsiteX3" fmla="*/ 9723747 w 9757962"/>
              <a:gd name="connsiteY3" fmla="*/ 4161359 h 4586594"/>
              <a:gd name="connsiteX4" fmla="*/ 9212369 w 9757962"/>
              <a:gd name="connsiteY4" fmla="*/ 4182508 h 4586594"/>
              <a:gd name="connsiteX5" fmla="*/ 8430231 w 9757962"/>
              <a:gd name="connsiteY5" fmla="*/ 4204129 h 4586594"/>
              <a:gd name="connsiteX6" fmla="*/ 8045602 w 9757962"/>
              <a:gd name="connsiteY6" fmla="*/ 4209361 h 4586594"/>
              <a:gd name="connsiteX7" fmla="*/ 7245558 w 9757962"/>
              <a:gd name="connsiteY7" fmla="*/ 4586012 h 4586594"/>
              <a:gd name="connsiteX8" fmla="*/ 7416103 w 9757962"/>
              <a:gd name="connsiteY8" fmla="*/ 4205667 h 4586594"/>
              <a:gd name="connsiteX9" fmla="*/ 7225545 w 9757962"/>
              <a:gd name="connsiteY9" fmla="*/ 4213740 h 4586594"/>
              <a:gd name="connsiteX10" fmla="*/ 5997548 w 9757962"/>
              <a:gd name="connsiteY10" fmla="*/ 4246431 h 4586594"/>
              <a:gd name="connsiteX11" fmla="*/ 247126 w 9757962"/>
              <a:gd name="connsiteY11" fmla="*/ 4298453 h 4586594"/>
              <a:gd name="connsiteX12" fmla="*/ 101569 w 9757962"/>
              <a:gd name="connsiteY12" fmla="*/ 2523145 h 4586594"/>
              <a:gd name="connsiteX13" fmla="*/ 17745 w 9757962"/>
              <a:gd name="connsiteY13" fmla="*/ 476529 h 4586594"/>
              <a:gd name="connsiteX14" fmla="*/ 201392 w 9757962"/>
              <a:gd name="connsiteY14" fmla="*/ 16797 h 4586594"/>
              <a:gd name="connsiteX15" fmla="*/ 6389991 w 9757962"/>
              <a:gd name="connsiteY15" fmla="*/ 53203 h 4586594"/>
              <a:gd name="connsiteX16" fmla="*/ 8992161 w 9757962"/>
              <a:gd name="connsiteY16" fmla="*/ 13361 h 4586594"/>
              <a:gd name="connsiteX17" fmla="*/ 9494966 w 9757962"/>
              <a:gd name="connsiteY17" fmla="*/ 3458 h 4586594"/>
              <a:gd name="connsiteX0" fmla="*/ 9494966 w 9757962"/>
              <a:gd name="connsiteY0" fmla="*/ 3458 h 4586594"/>
              <a:gd name="connsiteX1" fmla="*/ 9723377 w 9757962"/>
              <a:gd name="connsiteY1" fmla="*/ 99833 h 4586594"/>
              <a:gd name="connsiteX2" fmla="*/ 9731221 w 9757962"/>
              <a:gd name="connsiteY2" fmla="*/ 1857735 h 4586594"/>
              <a:gd name="connsiteX3" fmla="*/ 9723747 w 9757962"/>
              <a:gd name="connsiteY3" fmla="*/ 4161359 h 4586594"/>
              <a:gd name="connsiteX4" fmla="*/ 9212369 w 9757962"/>
              <a:gd name="connsiteY4" fmla="*/ 4182508 h 4586594"/>
              <a:gd name="connsiteX5" fmla="*/ 8430231 w 9757962"/>
              <a:gd name="connsiteY5" fmla="*/ 4204129 h 4586594"/>
              <a:gd name="connsiteX6" fmla="*/ 8045602 w 9757962"/>
              <a:gd name="connsiteY6" fmla="*/ 4209361 h 4586594"/>
              <a:gd name="connsiteX7" fmla="*/ 7245558 w 9757962"/>
              <a:gd name="connsiteY7" fmla="*/ 4586012 h 4586594"/>
              <a:gd name="connsiteX8" fmla="*/ 7416103 w 9757962"/>
              <a:gd name="connsiteY8" fmla="*/ 4205667 h 4586594"/>
              <a:gd name="connsiteX9" fmla="*/ 7225545 w 9757962"/>
              <a:gd name="connsiteY9" fmla="*/ 4213740 h 4586594"/>
              <a:gd name="connsiteX10" fmla="*/ 5997548 w 9757962"/>
              <a:gd name="connsiteY10" fmla="*/ 4246431 h 4586594"/>
              <a:gd name="connsiteX11" fmla="*/ 247126 w 9757962"/>
              <a:gd name="connsiteY11" fmla="*/ 4298453 h 4586594"/>
              <a:gd name="connsiteX12" fmla="*/ 101569 w 9757962"/>
              <a:gd name="connsiteY12" fmla="*/ 2523145 h 4586594"/>
              <a:gd name="connsiteX13" fmla="*/ 17745 w 9757962"/>
              <a:gd name="connsiteY13" fmla="*/ 476529 h 4586594"/>
              <a:gd name="connsiteX14" fmla="*/ 201392 w 9757962"/>
              <a:gd name="connsiteY14" fmla="*/ 16797 h 4586594"/>
              <a:gd name="connsiteX15" fmla="*/ 6389991 w 9757962"/>
              <a:gd name="connsiteY15" fmla="*/ 53203 h 4586594"/>
              <a:gd name="connsiteX16" fmla="*/ 8992161 w 9757962"/>
              <a:gd name="connsiteY16" fmla="*/ 13361 h 4586594"/>
              <a:gd name="connsiteX17" fmla="*/ 9494966 w 9757962"/>
              <a:gd name="connsiteY17" fmla="*/ 3458 h 4586594"/>
              <a:gd name="connsiteX0" fmla="*/ 9511995 w 9774991"/>
              <a:gd name="connsiteY0" fmla="*/ 3458 h 4586594"/>
              <a:gd name="connsiteX1" fmla="*/ 9740406 w 9774991"/>
              <a:gd name="connsiteY1" fmla="*/ 99833 h 4586594"/>
              <a:gd name="connsiteX2" fmla="*/ 9748250 w 9774991"/>
              <a:gd name="connsiteY2" fmla="*/ 1857735 h 4586594"/>
              <a:gd name="connsiteX3" fmla="*/ 9740776 w 9774991"/>
              <a:gd name="connsiteY3" fmla="*/ 4161359 h 4586594"/>
              <a:gd name="connsiteX4" fmla="*/ 9229398 w 9774991"/>
              <a:gd name="connsiteY4" fmla="*/ 4182508 h 4586594"/>
              <a:gd name="connsiteX5" fmla="*/ 8447260 w 9774991"/>
              <a:gd name="connsiteY5" fmla="*/ 4204129 h 4586594"/>
              <a:gd name="connsiteX6" fmla="*/ 8062631 w 9774991"/>
              <a:gd name="connsiteY6" fmla="*/ 4209361 h 4586594"/>
              <a:gd name="connsiteX7" fmla="*/ 7262587 w 9774991"/>
              <a:gd name="connsiteY7" fmla="*/ 4586012 h 4586594"/>
              <a:gd name="connsiteX8" fmla="*/ 7433132 w 9774991"/>
              <a:gd name="connsiteY8" fmla="*/ 4205667 h 4586594"/>
              <a:gd name="connsiteX9" fmla="*/ 7242574 w 9774991"/>
              <a:gd name="connsiteY9" fmla="*/ 4213740 h 4586594"/>
              <a:gd name="connsiteX10" fmla="*/ 6014577 w 9774991"/>
              <a:gd name="connsiteY10" fmla="*/ 4246431 h 4586594"/>
              <a:gd name="connsiteX11" fmla="*/ 264155 w 9774991"/>
              <a:gd name="connsiteY11" fmla="*/ 4298453 h 4586594"/>
              <a:gd name="connsiteX12" fmla="*/ 118598 w 9774991"/>
              <a:gd name="connsiteY12" fmla="*/ 2523145 h 4586594"/>
              <a:gd name="connsiteX13" fmla="*/ 34774 w 9774991"/>
              <a:gd name="connsiteY13" fmla="*/ 476529 h 4586594"/>
              <a:gd name="connsiteX14" fmla="*/ 187098 w 9774991"/>
              <a:gd name="connsiteY14" fmla="*/ 93555 h 4586594"/>
              <a:gd name="connsiteX15" fmla="*/ 6407020 w 9774991"/>
              <a:gd name="connsiteY15" fmla="*/ 53203 h 4586594"/>
              <a:gd name="connsiteX16" fmla="*/ 9009190 w 9774991"/>
              <a:gd name="connsiteY16" fmla="*/ 13361 h 4586594"/>
              <a:gd name="connsiteX17" fmla="*/ 9511995 w 9774991"/>
              <a:gd name="connsiteY17" fmla="*/ 3458 h 4586594"/>
              <a:gd name="connsiteX0" fmla="*/ 9482057 w 9745053"/>
              <a:gd name="connsiteY0" fmla="*/ 3458 h 4586594"/>
              <a:gd name="connsiteX1" fmla="*/ 9710468 w 9745053"/>
              <a:gd name="connsiteY1" fmla="*/ 99833 h 4586594"/>
              <a:gd name="connsiteX2" fmla="*/ 9718312 w 9745053"/>
              <a:gd name="connsiteY2" fmla="*/ 1857735 h 4586594"/>
              <a:gd name="connsiteX3" fmla="*/ 9710838 w 9745053"/>
              <a:gd name="connsiteY3" fmla="*/ 4161359 h 4586594"/>
              <a:gd name="connsiteX4" fmla="*/ 9199460 w 9745053"/>
              <a:gd name="connsiteY4" fmla="*/ 4182508 h 4586594"/>
              <a:gd name="connsiteX5" fmla="*/ 8417322 w 9745053"/>
              <a:gd name="connsiteY5" fmla="*/ 4204129 h 4586594"/>
              <a:gd name="connsiteX6" fmla="*/ 8032693 w 9745053"/>
              <a:gd name="connsiteY6" fmla="*/ 4209361 h 4586594"/>
              <a:gd name="connsiteX7" fmla="*/ 7232649 w 9745053"/>
              <a:gd name="connsiteY7" fmla="*/ 4586012 h 4586594"/>
              <a:gd name="connsiteX8" fmla="*/ 7403194 w 9745053"/>
              <a:gd name="connsiteY8" fmla="*/ 4205667 h 4586594"/>
              <a:gd name="connsiteX9" fmla="*/ 7212636 w 9745053"/>
              <a:gd name="connsiteY9" fmla="*/ 4213740 h 4586594"/>
              <a:gd name="connsiteX10" fmla="*/ 5984639 w 9745053"/>
              <a:gd name="connsiteY10" fmla="*/ 4246431 h 4586594"/>
              <a:gd name="connsiteX11" fmla="*/ 234217 w 9745053"/>
              <a:gd name="connsiteY11" fmla="*/ 4298453 h 4586594"/>
              <a:gd name="connsiteX12" fmla="*/ 88660 w 9745053"/>
              <a:gd name="connsiteY12" fmla="*/ 2523145 h 4586594"/>
              <a:gd name="connsiteX13" fmla="*/ 4836 w 9745053"/>
              <a:gd name="connsiteY13" fmla="*/ 476529 h 4586594"/>
              <a:gd name="connsiteX14" fmla="*/ 157160 w 9745053"/>
              <a:gd name="connsiteY14" fmla="*/ 93555 h 4586594"/>
              <a:gd name="connsiteX15" fmla="*/ 6377082 w 9745053"/>
              <a:gd name="connsiteY15" fmla="*/ 53203 h 4586594"/>
              <a:gd name="connsiteX16" fmla="*/ 8979252 w 9745053"/>
              <a:gd name="connsiteY16" fmla="*/ 13361 h 4586594"/>
              <a:gd name="connsiteX17" fmla="*/ 9482057 w 9745053"/>
              <a:gd name="connsiteY17" fmla="*/ 3458 h 4586594"/>
              <a:gd name="connsiteX0" fmla="*/ 9482057 w 9745053"/>
              <a:gd name="connsiteY0" fmla="*/ 3458 h 4586594"/>
              <a:gd name="connsiteX1" fmla="*/ 9710468 w 9745053"/>
              <a:gd name="connsiteY1" fmla="*/ 99833 h 4586594"/>
              <a:gd name="connsiteX2" fmla="*/ 9718312 w 9745053"/>
              <a:gd name="connsiteY2" fmla="*/ 1857735 h 4586594"/>
              <a:gd name="connsiteX3" fmla="*/ 9710838 w 9745053"/>
              <a:gd name="connsiteY3" fmla="*/ 4161359 h 4586594"/>
              <a:gd name="connsiteX4" fmla="*/ 9199460 w 9745053"/>
              <a:gd name="connsiteY4" fmla="*/ 4182508 h 4586594"/>
              <a:gd name="connsiteX5" fmla="*/ 8417322 w 9745053"/>
              <a:gd name="connsiteY5" fmla="*/ 4204129 h 4586594"/>
              <a:gd name="connsiteX6" fmla="*/ 8032693 w 9745053"/>
              <a:gd name="connsiteY6" fmla="*/ 4209361 h 4586594"/>
              <a:gd name="connsiteX7" fmla="*/ 7232649 w 9745053"/>
              <a:gd name="connsiteY7" fmla="*/ 4586012 h 4586594"/>
              <a:gd name="connsiteX8" fmla="*/ 7403194 w 9745053"/>
              <a:gd name="connsiteY8" fmla="*/ 4205667 h 4586594"/>
              <a:gd name="connsiteX9" fmla="*/ 7212636 w 9745053"/>
              <a:gd name="connsiteY9" fmla="*/ 4213740 h 4586594"/>
              <a:gd name="connsiteX10" fmla="*/ 5984639 w 9745053"/>
              <a:gd name="connsiteY10" fmla="*/ 4246431 h 4586594"/>
              <a:gd name="connsiteX11" fmla="*/ 234217 w 9745053"/>
              <a:gd name="connsiteY11" fmla="*/ 4298453 h 4586594"/>
              <a:gd name="connsiteX12" fmla="*/ 88660 w 9745053"/>
              <a:gd name="connsiteY12" fmla="*/ 2523145 h 4586594"/>
              <a:gd name="connsiteX13" fmla="*/ 4836 w 9745053"/>
              <a:gd name="connsiteY13" fmla="*/ 476529 h 4586594"/>
              <a:gd name="connsiteX14" fmla="*/ 157160 w 9745053"/>
              <a:gd name="connsiteY14" fmla="*/ 93555 h 4586594"/>
              <a:gd name="connsiteX15" fmla="*/ 6387207 w 9745053"/>
              <a:gd name="connsiteY15" fmla="*/ 9477 h 4586594"/>
              <a:gd name="connsiteX16" fmla="*/ 8979252 w 9745053"/>
              <a:gd name="connsiteY16" fmla="*/ 13361 h 4586594"/>
              <a:gd name="connsiteX17" fmla="*/ 9482057 w 9745053"/>
              <a:gd name="connsiteY17" fmla="*/ 3458 h 4586594"/>
              <a:gd name="connsiteX0" fmla="*/ 9481430 w 9744426"/>
              <a:gd name="connsiteY0" fmla="*/ 3458 h 4586594"/>
              <a:gd name="connsiteX1" fmla="*/ 9709841 w 9744426"/>
              <a:gd name="connsiteY1" fmla="*/ 99833 h 4586594"/>
              <a:gd name="connsiteX2" fmla="*/ 9717685 w 9744426"/>
              <a:gd name="connsiteY2" fmla="*/ 1857735 h 4586594"/>
              <a:gd name="connsiteX3" fmla="*/ 9710211 w 9744426"/>
              <a:gd name="connsiteY3" fmla="*/ 4161359 h 4586594"/>
              <a:gd name="connsiteX4" fmla="*/ 9198833 w 9744426"/>
              <a:gd name="connsiteY4" fmla="*/ 4182508 h 4586594"/>
              <a:gd name="connsiteX5" fmla="*/ 8416695 w 9744426"/>
              <a:gd name="connsiteY5" fmla="*/ 4204129 h 4586594"/>
              <a:gd name="connsiteX6" fmla="*/ 8032066 w 9744426"/>
              <a:gd name="connsiteY6" fmla="*/ 4209361 h 4586594"/>
              <a:gd name="connsiteX7" fmla="*/ 7232022 w 9744426"/>
              <a:gd name="connsiteY7" fmla="*/ 4586012 h 4586594"/>
              <a:gd name="connsiteX8" fmla="*/ 7402567 w 9744426"/>
              <a:gd name="connsiteY8" fmla="*/ 4205667 h 4586594"/>
              <a:gd name="connsiteX9" fmla="*/ 7212009 w 9744426"/>
              <a:gd name="connsiteY9" fmla="*/ 4213740 h 4586594"/>
              <a:gd name="connsiteX10" fmla="*/ 5984012 w 9744426"/>
              <a:gd name="connsiteY10" fmla="*/ 4246431 h 4586594"/>
              <a:gd name="connsiteX11" fmla="*/ 233590 w 9744426"/>
              <a:gd name="connsiteY11" fmla="*/ 4298453 h 4586594"/>
              <a:gd name="connsiteX12" fmla="*/ 88033 w 9744426"/>
              <a:gd name="connsiteY12" fmla="*/ 2523145 h 4586594"/>
              <a:gd name="connsiteX13" fmla="*/ 5158 w 9744426"/>
              <a:gd name="connsiteY13" fmla="*/ 530948 h 4586594"/>
              <a:gd name="connsiteX14" fmla="*/ 156533 w 9744426"/>
              <a:gd name="connsiteY14" fmla="*/ 93555 h 4586594"/>
              <a:gd name="connsiteX15" fmla="*/ 6386580 w 9744426"/>
              <a:gd name="connsiteY15" fmla="*/ 9477 h 4586594"/>
              <a:gd name="connsiteX16" fmla="*/ 8978625 w 9744426"/>
              <a:gd name="connsiteY16" fmla="*/ 13361 h 4586594"/>
              <a:gd name="connsiteX17" fmla="*/ 9481430 w 9744426"/>
              <a:gd name="connsiteY17" fmla="*/ 3458 h 4586594"/>
              <a:gd name="connsiteX0" fmla="*/ 9481117 w 9744113"/>
              <a:gd name="connsiteY0" fmla="*/ 3458 h 4586594"/>
              <a:gd name="connsiteX1" fmla="*/ 9709528 w 9744113"/>
              <a:gd name="connsiteY1" fmla="*/ 99833 h 4586594"/>
              <a:gd name="connsiteX2" fmla="*/ 9717372 w 9744113"/>
              <a:gd name="connsiteY2" fmla="*/ 1857735 h 4586594"/>
              <a:gd name="connsiteX3" fmla="*/ 9709898 w 9744113"/>
              <a:gd name="connsiteY3" fmla="*/ 4161359 h 4586594"/>
              <a:gd name="connsiteX4" fmla="*/ 9198520 w 9744113"/>
              <a:gd name="connsiteY4" fmla="*/ 4182508 h 4586594"/>
              <a:gd name="connsiteX5" fmla="*/ 8416382 w 9744113"/>
              <a:gd name="connsiteY5" fmla="*/ 4204129 h 4586594"/>
              <a:gd name="connsiteX6" fmla="*/ 8031753 w 9744113"/>
              <a:gd name="connsiteY6" fmla="*/ 4209361 h 4586594"/>
              <a:gd name="connsiteX7" fmla="*/ 7231709 w 9744113"/>
              <a:gd name="connsiteY7" fmla="*/ 4586012 h 4586594"/>
              <a:gd name="connsiteX8" fmla="*/ 7402254 w 9744113"/>
              <a:gd name="connsiteY8" fmla="*/ 4205667 h 4586594"/>
              <a:gd name="connsiteX9" fmla="*/ 7211696 w 9744113"/>
              <a:gd name="connsiteY9" fmla="*/ 4213740 h 4586594"/>
              <a:gd name="connsiteX10" fmla="*/ 5983699 w 9744113"/>
              <a:gd name="connsiteY10" fmla="*/ 4246431 h 4586594"/>
              <a:gd name="connsiteX11" fmla="*/ 233277 w 9744113"/>
              <a:gd name="connsiteY11" fmla="*/ 4298453 h 4586594"/>
              <a:gd name="connsiteX12" fmla="*/ 87720 w 9744113"/>
              <a:gd name="connsiteY12" fmla="*/ 2523145 h 4586594"/>
              <a:gd name="connsiteX13" fmla="*/ 4845 w 9744113"/>
              <a:gd name="connsiteY13" fmla="*/ 530948 h 4586594"/>
              <a:gd name="connsiteX14" fmla="*/ 156980 w 9744113"/>
              <a:gd name="connsiteY14" fmla="*/ 137092 h 4586594"/>
              <a:gd name="connsiteX15" fmla="*/ 6386267 w 9744113"/>
              <a:gd name="connsiteY15" fmla="*/ 9477 h 4586594"/>
              <a:gd name="connsiteX16" fmla="*/ 8978312 w 9744113"/>
              <a:gd name="connsiteY16" fmla="*/ 13361 h 4586594"/>
              <a:gd name="connsiteX17" fmla="*/ 9481117 w 9744113"/>
              <a:gd name="connsiteY17" fmla="*/ 3458 h 4586594"/>
              <a:gd name="connsiteX0" fmla="*/ 9477408 w 9740404"/>
              <a:gd name="connsiteY0" fmla="*/ 3458 h 4586594"/>
              <a:gd name="connsiteX1" fmla="*/ 9705819 w 9740404"/>
              <a:gd name="connsiteY1" fmla="*/ 99833 h 4586594"/>
              <a:gd name="connsiteX2" fmla="*/ 9713663 w 9740404"/>
              <a:gd name="connsiteY2" fmla="*/ 1857735 h 4586594"/>
              <a:gd name="connsiteX3" fmla="*/ 9706189 w 9740404"/>
              <a:gd name="connsiteY3" fmla="*/ 4161359 h 4586594"/>
              <a:gd name="connsiteX4" fmla="*/ 9194811 w 9740404"/>
              <a:gd name="connsiteY4" fmla="*/ 4182508 h 4586594"/>
              <a:gd name="connsiteX5" fmla="*/ 8412673 w 9740404"/>
              <a:gd name="connsiteY5" fmla="*/ 4204129 h 4586594"/>
              <a:gd name="connsiteX6" fmla="*/ 8028044 w 9740404"/>
              <a:gd name="connsiteY6" fmla="*/ 4209361 h 4586594"/>
              <a:gd name="connsiteX7" fmla="*/ 7228000 w 9740404"/>
              <a:gd name="connsiteY7" fmla="*/ 4586012 h 4586594"/>
              <a:gd name="connsiteX8" fmla="*/ 7398545 w 9740404"/>
              <a:gd name="connsiteY8" fmla="*/ 4205667 h 4586594"/>
              <a:gd name="connsiteX9" fmla="*/ 7207987 w 9740404"/>
              <a:gd name="connsiteY9" fmla="*/ 4213740 h 4586594"/>
              <a:gd name="connsiteX10" fmla="*/ 5979990 w 9740404"/>
              <a:gd name="connsiteY10" fmla="*/ 4246431 h 4586594"/>
              <a:gd name="connsiteX11" fmla="*/ 229568 w 9740404"/>
              <a:gd name="connsiteY11" fmla="*/ 4298453 h 4586594"/>
              <a:gd name="connsiteX12" fmla="*/ 84011 w 9740404"/>
              <a:gd name="connsiteY12" fmla="*/ 2523145 h 4586594"/>
              <a:gd name="connsiteX13" fmla="*/ 1136 w 9740404"/>
              <a:gd name="connsiteY13" fmla="*/ 530948 h 4586594"/>
              <a:gd name="connsiteX14" fmla="*/ 153271 w 9740404"/>
              <a:gd name="connsiteY14" fmla="*/ 137092 h 4586594"/>
              <a:gd name="connsiteX15" fmla="*/ 6382558 w 9740404"/>
              <a:gd name="connsiteY15" fmla="*/ 9477 h 4586594"/>
              <a:gd name="connsiteX16" fmla="*/ 8974603 w 9740404"/>
              <a:gd name="connsiteY16" fmla="*/ 13361 h 4586594"/>
              <a:gd name="connsiteX17" fmla="*/ 9477408 w 9740404"/>
              <a:gd name="connsiteY17" fmla="*/ 3458 h 4586594"/>
              <a:gd name="connsiteX0" fmla="*/ 9486740 w 9749736"/>
              <a:gd name="connsiteY0" fmla="*/ 3458 h 4586594"/>
              <a:gd name="connsiteX1" fmla="*/ 9715151 w 9749736"/>
              <a:gd name="connsiteY1" fmla="*/ 99833 h 4586594"/>
              <a:gd name="connsiteX2" fmla="*/ 9722995 w 9749736"/>
              <a:gd name="connsiteY2" fmla="*/ 1857735 h 4586594"/>
              <a:gd name="connsiteX3" fmla="*/ 9715521 w 9749736"/>
              <a:gd name="connsiteY3" fmla="*/ 4161359 h 4586594"/>
              <a:gd name="connsiteX4" fmla="*/ 9204143 w 9749736"/>
              <a:gd name="connsiteY4" fmla="*/ 4182508 h 4586594"/>
              <a:gd name="connsiteX5" fmla="*/ 8422005 w 9749736"/>
              <a:gd name="connsiteY5" fmla="*/ 4204129 h 4586594"/>
              <a:gd name="connsiteX6" fmla="*/ 8037376 w 9749736"/>
              <a:gd name="connsiteY6" fmla="*/ 4209361 h 4586594"/>
              <a:gd name="connsiteX7" fmla="*/ 7237332 w 9749736"/>
              <a:gd name="connsiteY7" fmla="*/ 4586012 h 4586594"/>
              <a:gd name="connsiteX8" fmla="*/ 7407877 w 9749736"/>
              <a:gd name="connsiteY8" fmla="*/ 4205667 h 4586594"/>
              <a:gd name="connsiteX9" fmla="*/ 7217319 w 9749736"/>
              <a:gd name="connsiteY9" fmla="*/ 4213740 h 4586594"/>
              <a:gd name="connsiteX10" fmla="*/ 5989322 w 9749736"/>
              <a:gd name="connsiteY10" fmla="*/ 4246431 h 4586594"/>
              <a:gd name="connsiteX11" fmla="*/ 238900 w 9749736"/>
              <a:gd name="connsiteY11" fmla="*/ 4298453 h 4586594"/>
              <a:gd name="connsiteX12" fmla="*/ 93343 w 9749736"/>
              <a:gd name="connsiteY12" fmla="*/ 2523145 h 4586594"/>
              <a:gd name="connsiteX13" fmla="*/ 10468 w 9749736"/>
              <a:gd name="connsiteY13" fmla="*/ 530948 h 4586594"/>
              <a:gd name="connsiteX14" fmla="*/ 97489 w 9749736"/>
              <a:gd name="connsiteY14" fmla="*/ 149115 h 4586594"/>
              <a:gd name="connsiteX15" fmla="*/ 6391890 w 9749736"/>
              <a:gd name="connsiteY15" fmla="*/ 9477 h 4586594"/>
              <a:gd name="connsiteX16" fmla="*/ 8983935 w 9749736"/>
              <a:gd name="connsiteY16" fmla="*/ 13361 h 4586594"/>
              <a:gd name="connsiteX17" fmla="*/ 9486740 w 9749736"/>
              <a:gd name="connsiteY17" fmla="*/ 3458 h 4586594"/>
              <a:gd name="connsiteX0" fmla="*/ 9486740 w 9793439"/>
              <a:gd name="connsiteY0" fmla="*/ 75473 h 4658609"/>
              <a:gd name="connsiteX1" fmla="*/ 9715151 w 9793439"/>
              <a:gd name="connsiteY1" fmla="*/ 171848 h 4658609"/>
              <a:gd name="connsiteX2" fmla="*/ 9779506 w 9793439"/>
              <a:gd name="connsiteY2" fmla="*/ 2048524 h 4658609"/>
              <a:gd name="connsiteX3" fmla="*/ 9715521 w 9793439"/>
              <a:gd name="connsiteY3" fmla="*/ 4233374 h 4658609"/>
              <a:gd name="connsiteX4" fmla="*/ 9204143 w 9793439"/>
              <a:gd name="connsiteY4" fmla="*/ 4254523 h 4658609"/>
              <a:gd name="connsiteX5" fmla="*/ 8422005 w 9793439"/>
              <a:gd name="connsiteY5" fmla="*/ 4276144 h 4658609"/>
              <a:gd name="connsiteX6" fmla="*/ 8037376 w 9793439"/>
              <a:gd name="connsiteY6" fmla="*/ 4281376 h 4658609"/>
              <a:gd name="connsiteX7" fmla="*/ 7237332 w 9793439"/>
              <a:gd name="connsiteY7" fmla="*/ 4658027 h 4658609"/>
              <a:gd name="connsiteX8" fmla="*/ 7407877 w 9793439"/>
              <a:gd name="connsiteY8" fmla="*/ 4277682 h 4658609"/>
              <a:gd name="connsiteX9" fmla="*/ 7217319 w 9793439"/>
              <a:gd name="connsiteY9" fmla="*/ 4285755 h 4658609"/>
              <a:gd name="connsiteX10" fmla="*/ 5989322 w 9793439"/>
              <a:gd name="connsiteY10" fmla="*/ 4318446 h 4658609"/>
              <a:gd name="connsiteX11" fmla="*/ 238900 w 9793439"/>
              <a:gd name="connsiteY11" fmla="*/ 4370468 h 4658609"/>
              <a:gd name="connsiteX12" fmla="*/ 93343 w 9793439"/>
              <a:gd name="connsiteY12" fmla="*/ 2595160 h 4658609"/>
              <a:gd name="connsiteX13" fmla="*/ 10468 w 9793439"/>
              <a:gd name="connsiteY13" fmla="*/ 602963 h 4658609"/>
              <a:gd name="connsiteX14" fmla="*/ 97489 w 9793439"/>
              <a:gd name="connsiteY14" fmla="*/ 221130 h 4658609"/>
              <a:gd name="connsiteX15" fmla="*/ 6391890 w 9793439"/>
              <a:gd name="connsiteY15" fmla="*/ 81492 h 4658609"/>
              <a:gd name="connsiteX16" fmla="*/ 8983935 w 9793439"/>
              <a:gd name="connsiteY16" fmla="*/ 85376 h 4658609"/>
              <a:gd name="connsiteX17" fmla="*/ 9486740 w 9793439"/>
              <a:gd name="connsiteY17" fmla="*/ 75473 h 4658609"/>
              <a:gd name="connsiteX0" fmla="*/ 9486740 w 9792089"/>
              <a:gd name="connsiteY0" fmla="*/ 3458 h 4586594"/>
              <a:gd name="connsiteX1" fmla="*/ 9715151 w 9792089"/>
              <a:gd name="connsiteY1" fmla="*/ 99833 h 4586594"/>
              <a:gd name="connsiteX2" fmla="*/ 9779506 w 9792089"/>
              <a:gd name="connsiteY2" fmla="*/ 1976509 h 4586594"/>
              <a:gd name="connsiteX3" fmla="*/ 9715521 w 9792089"/>
              <a:gd name="connsiteY3" fmla="*/ 4161359 h 4586594"/>
              <a:gd name="connsiteX4" fmla="*/ 9204143 w 9792089"/>
              <a:gd name="connsiteY4" fmla="*/ 4182508 h 4586594"/>
              <a:gd name="connsiteX5" fmla="*/ 8422005 w 9792089"/>
              <a:gd name="connsiteY5" fmla="*/ 4204129 h 4586594"/>
              <a:gd name="connsiteX6" fmla="*/ 8037376 w 9792089"/>
              <a:gd name="connsiteY6" fmla="*/ 4209361 h 4586594"/>
              <a:gd name="connsiteX7" fmla="*/ 7237332 w 9792089"/>
              <a:gd name="connsiteY7" fmla="*/ 4586012 h 4586594"/>
              <a:gd name="connsiteX8" fmla="*/ 7407877 w 9792089"/>
              <a:gd name="connsiteY8" fmla="*/ 4205667 h 4586594"/>
              <a:gd name="connsiteX9" fmla="*/ 7217319 w 9792089"/>
              <a:gd name="connsiteY9" fmla="*/ 4213740 h 4586594"/>
              <a:gd name="connsiteX10" fmla="*/ 5989322 w 9792089"/>
              <a:gd name="connsiteY10" fmla="*/ 4246431 h 4586594"/>
              <a:gd name="connsiteX11" fmla="*/ 238900 w 9792089"/>
              <a:gd name="connsiteY11" fmla="*/ 4298453 h 4586594"/>
              <a:gd name="connsiteX12" fmla="*/ 93343 w 9792089"/>
              <a:gd name="connsiteY12" fmla="*/ 2523145 h 4586594"/>
              <a:gd name="connsiteX13" fmla="*/ 10468 w 9792089"/>
              <a:gd name="connsiteY13" fmla="*/ 530948 h 4586594"/>
              <a:gd name="connsiteX14" fmla="*/ 97489 w 9792089"/>
              <a:gd name="connsiteY14" fmla="*/ 149115 h 4586594"/>
              <a:gd name="connsiteX15" fmla="*/ 6391890 w 9792089"/>
              <a:gd name="connsiteY15" fmla="*/ 9477 h 4586594"/>
              <a:gd name="connsiteX16" fmla="*/ 8983935 w 9792089"/>
              <a:gd name="connsiteY16" fmla="*/ 13361 h 4586594"/>
              <a:gd name="connsiteX17" fmla="*/ 9486740 w 9792089"/>
              <a:gd name="connsiteY17" fmla="*/ 3458 h 4586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792089" h="4586594">
                <a:moveTo>
                  <a:pt x="9486740" y="3458"/>
                </a:moveTo>
                <a:cubicBezTo>
                  <a:pt x="9608609" y="17870"/>
                  <a:pt x="9702239" y="-44549"/>
                  <a:pt x="9715151" y="99833"/>
                </a:cubicBezTo>
                <a:cubicBezTo>
                  <a:pt x="9744763" y="430954"/>
                  <a:pt x="9820064" y="1179006"/>
                  <a:pt x="9779506" y="1976509"/>
                </a:cubicBezTo>
                <a:cubicBezTo>
                  <a:pt x="9821453" y="2872786"/>
                  <a:pt x="9747762" y="4009775"/>
                  <a:pt x="9715521" y="4161359"/>
                </a:cubicBezTo>
                <a:cubicBezTo>
                  <a:pt x="9446860" y="4212001"/>
                  <a:pt x="9419729" y="4175380"/>
                  <a:pt x="9204143" y="4182508"/>
                </a:cubicBezTo>
                <a:lnTo>
                  <a:pt x="8422005" y="4204129"/>
                </a:lnTo>
                <a:lnTo>
                  <a:pt x="8037376" y="4209361"/>
                </a:lnTo>
                <a:cubicBezTo>
                  <a:pt x="7952820" y="4216563"/>
                  <a:pt x="7868491" y="4404455"/>
                  <a:pt x="7237332" y="4586012"/>
                </a:cubicBezTo>
                <a:cubicBezTo>
                  <a:pt x="7212892" y="4601135"/>
                  <a:pt x="7434449" y="4317853"/>
                  <a:pt x="7407877" y="4205667"/>
                </a:cubicBezTo>
                <a:lnTo>
                  <a:pt x="7217319" y="4213740"/>
                </a:lnTo>
                <a:lnTo>
                  <a:pt x="5989322" y="4246431"/>
                </a:lnTo>
                <a:cubicBezTo>
                  <a:pt x="4635231" y="4269266"/>
                  <a:pt x="2061843" y="4343979"/>
                  <a:pt x="238900" y="4298453"/>
                </a:cubicBezTo>
                <a:cubicBezTo>
                  <a:pt x="67346" y="4318795"/>
                  <a:pt x="106883" y="4077771"/>
                  <a:pt x="93343" y="2523145"/>
                </a:cubicBezTo>
                <a:cubicBezTo>
                  <a:pt x="78840" y="1882752"/>
                  <a:pt x="9777" y="926620"/>
                  <a:pt x="10468" y="530948"/>
                </a:cubicBezTo>
                <a:cubicBezTo>
                  <a:pt x="11159" y="135276"/>
                  <a:pt x="-45388" y="172775"/>
                  <a:pt x="97489" y="149115"/>
                </a:cubicBezTo>
                <a:cubicBezTo>
                  <a:pt x="1625900" y="105255"/>
                  <a:pt x="4329024" y="-2658"/>
                  <a:pt x="6391890" y="9477"/>
                </a:cubicBezTo>
                <a:lnTo>
                  <a:pt x="8983935" y="13361"/>
                </a:lnTo>
                <a:cubicBezTo>
                  <a:pt x="9151710" y="25102"/>
                  <a:pt x="9364871" y="-10954"/>
                  <a:pt x="9486740" y="3458"/>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1267AC7-43DB-A580-78AA-EB91119360ED}"/>
              </a:ext>
            </a:extLst>
          </p:cNvPr>
          <p:cNvSpPr>
            <a:spLocks noGrp="1"/>
          </p:cNvSpPr>
          <p:nvPr>
            <p:ph type="title"/>
          </p:nvPr>
        </p:nvSpPr>
        <p:spPr>
          <a:xfrm>
            <a:off x="1640994" y="2628850"/>
            <a:ext cx="6500158" cy="2551001"/>
          </a:xfrm>
        </p:spPr>
        <p:txBody>
          <a:bodyPr vert="horz" lIns="91440" tIns="45720" rIns="91440" bIns="45720" rtlCol="0" anchor="ctr">
            <a:normAutofit fontScale="90000"/>
          </a:bodyPr>
          <a:lstStyle/>
          <a:p>
            <a:pPr eaLnBrk="1" hangingPunct="1"/>
            <a:r>
              <a:rPr lang="en-GB" altLang="en-US" sz="2200" u="sng" dirty="0">
                <a:latin typeface="+mn-lt"/>
                <a:cs typeface="Arial" panose="020B0604020202020204" pitchFamily="34" charset="0"/>
              </a:rPr>
              <a:t>For pupils to achieve a good standard of academic and social success in school they need to attend school on a regular basis.  </a:t>
            </a:r>
            <a:br>
              <a:rPr lang="en-GB" altLang="en-US" sz="2200" dirty="0">
                <a:latin typeface="+mn-lt"/>
                <a:cs typeface="Arial" panose="020B0604020202020204" pitchFamily="34" charset="0"/>
              </a:rPr>
            </a:br>
            <a:br>
              <a:rPr lang="en-GB" altLang="en-US" sz="2200" dirty="0">
                <a:latin typeface="+mn-lt"/>
                <a:cs typeface="Arial" panose="020B0604020202020204" pitchFamily="34" charset="0"/>
              </a:rPr>
            </a:br>
            <a:r>
              <a:rPr lang="en-GB" altLang="en-US" sz="2200" u="sng" dirty="0">
                <a:latin typeface="+mn-lt"/>
                <a:cs typeface="Arial" panose="020B0604020202020204" pitchFamily="34" charset="0"/>
              </a:rPr>
              <a:t>Something to think about...</a:t>
            </a:r>
            <a:br>
              <a:rPr lang="en-GB" altLang="en-US" sz="2200" u="sng" dirty="0">
                <a:latin typeface="+mn-lt"/>
                <a:cs typeface="Arial" panose="020B0604020202020204" pitchFamily="34" charset="0"/>
              </a:rPr>
            </a:br>
            <a:r>
              <a:rPr lang="en-GB" altLang="en-US" sz="2200" dirty="0">
                <a:latin typeface="+mn-lt"/>
                <a:cs typeface="Arial" panose="020B0604020202020204" pitchFamily="34" charset="0"/>
              </a:rPr>
              <a:t>Attendance statistics over a one year period:</a:t>
            </a:r>
            <a:br>
              <a:rPr lang="en-GB" altLang="en-US" sz="2200" dirty="0">
                <a:latin typeface="+mn-lt"/>
                <a:cs typeface="Arial" panose="020B0604020202020204" pitchFamily="34" charset="0"/>
              </a:rPr>
            </a:br>
            <a:r>
              <a:rPr lang="en-GB" altLang="en-US" sz="2200" dirty="0">
                <a:latin typeface="+mn-lt"/>
                <a:cs typeface="Arial" panose="020B0604020202020204" pitchFamily="34" charset="0"/>
              </a:rPr>
              <a:t>98% absence = 4 days off school</a:t>
            </a:r>
            <a:br>
              <a:rPr lang="en-GB" altLang="en-US" sz="2200" dirty="0">
                <a:latin typeface="+mn-lt"/>
                <a:cs typeface="Arial" panose="020B0604020202020204" pitchFamily="34" charset="0"/>
              </a:rPr>
            </a:br>
            <a:r>
              <a:rPr lang="en-GB" altLang="en-US" sz="2200" dirty="0">
                <a:latin typeface="+mn-lt"/>
                <a:cs typeface="Arial" panose="020B0604020202020204" pitchFamily="34" charset="0"/>
              </a:rPr>
              <a:t>95% absence = 10 days off school</a:t>
            </a:r>
            <a:br>
              <a:rPr lang="en-GB" altLang="en-US" sz="2200" dirty="0">
                <a:latin typeface="+mn-lt"/>
                <a:cs typeface="Arial" panose="020B0604020202020204" pitchFamily="34" charset="0"/>
              </a:rPr>
            </a:br>
            <a:r>
              <a:rPr lang="en-GB" altLang="en-US" sz="2200" dirty="0">
                <a:latin typeface="+mn-lt"/>
                <a:cs typeface="Arial" panose="020B0604020202020204" pitchFamily="34" charset="0"/>
              </a:rPr>
              <a:t>90% absence = 4 weeks off school</a:t>
            </a:r>
            <a:br>
              <a:rPr lang="en-GB" altLang="en-US" sz="2200" dirty="0">
                <a:latin typeface="+mn-lt"/>
                <a:cs typeface="Arial" panose="020B0604020202020204" pitchFamily="34" charset="0"/>
              </a:rPr>
            </a:br>
            <a:r>
              <a:rPr lang="en-GB" altLang="en-US" sz="2200" dirty="0">
                <a:latin typeface="+mn-lt"/>
                <a:cs typeface="Arial" panose="020B0604020202020204" pitchFamily="34" charset="0"/>
              </a:rPr>
              <a:t>85% absence = 5.5 weeks off school</a:t>
            </a:r>
            <a:br>
              <a:rPr lang="en-GB" altLang="en-US" sz="2200" dirty="0">
                <a:latin typeface="+mn-lt"/>
                <a:cs typeface="Arial" panose="020B0604020202020204" pitchFamily="34" charset="0"/>
              </a:rPr>
            </a:br>
            <a:r>
              <a:rPr lang="en-GB" altLang="en-US" sz="2200" dirty="0">
                <a:latin typeface="+mn-lt"/>
                <a:cs typeface="Arial" panose="020B0604020202020204" pitchFamily="34" charset="0"/>
              </a:rPr>
              <a:t>80% absence = 7.5 weeks off school</a:t>
            </a:r>
            <a:br>
              <a:rPr lang="en-GB" altLang="en-US" sz="2200" dirty="0">
                <a:latin typeface="+mn-lt"/>
                <a:cs typeface="Arial" panose="020B0604020202020204" pitchFamily="34" charset="0"/>
              </a:rPr>
            </a:br>
            <a:r>
              <a:rPr lang="en-GB" altLang="en-US" sz="2200" dirty="0">
                <a:latin typeface="+mn-lt"/>
                <a:cs typeface="Arial" panose="020B0604020202020204" pitchFamily="34" charset="0"/>
              </a:rPr>
              <a:t> </a:t>
            </a:r>
            <a:br>
              <a:rPr lang="en-GB" altLang="en-US" dirty="0">
                <a:cs typeface="Arial" panose="020B0604020202020204" pitchFamily="34" charset="0"/>
              </a:rPr>
            </a:br>
            <a:br>
              <a:rPr lang="en-GB" altLang="en-US" dirty="0">
                <a:cs typeface="Arial" panose="020B0604020202020204" pitchFamily="34" charset="0"/>
              </a:rPr>
            </a:br>
            <a:endParaRPr lang="en-US" dirty="0"/>
          </a:p>
        </p:txBody>
      </p:sp>
      <p:sp>
        <p:nvSpPr>
          <p:cNvPr id="5" name="TextBox 4">
            <a:extLst>
              <a:ext uri="{FF2B5EF4-FFF2-40B4-BE49-F238E27FC236}">
                <a16:creationId xmlns:a16="http://schemas.microsoft.com/office/drawing/2014/main" id="{95EA2BC6-1ABF-FA5F-CA5D-516DF0BFB31A}"/>
              </a:ext>
            </a:extLst>
          </p:cNvPr>
          <p:cNvSpPr txBox="1"/>
          <p:nvPr/>
        </p:nvSpPr>
        <p:spPr>
          <a:xfrm>
            <a:off x="5510372" y="3333442"/>
            <a:ext cx="5304449" cy="1661993"/>
          </a:xfrm>
          <a:prstGeom prst="rect">
            <a:avLst/>
          </a:prstGeom>
          <a:noFill/>
        </p:spPr>
        <p:txBody>
          <a:bodyPr wrap="square">
            <a:spAutoFit/>
          </a:bodyPr>
          <a:lstStyle/>
          <a:p>
            <a:br>
              <a:rPr lang="en-GB" altLang="en-US" sz="1800" dirty="0">
                <a:latin typeface="+mn-lt"/>
                <a:cs typeface="Arial" panose="020B0604020202020204" pitchFamily="34" charset="0"/>
              </a:rPr>
            </a:br>
            <a:r>
              <a:rPr lang="en-GB" altLang="en-US" sz="2800" b="1" dirty="0">
                <a:latin typeface="+mn-lt"/>
                <a:cs typeface="Arial" panose="020B0604020202020204" pitchFamily="34" charset="0"/>
              </a:rPr>
              <a:t>Attendance statistics over a five year period:</a:t>
            </a:r>
            <a:br>
              <a:rPr lang="en-GB" altLang="en-US" sz="2800" b="1" dirty="0">
                <a:latin typeface="+mn-lt"/>
                <a:cs typeface="Arial" panose="020B0604020202020204" pitchFamily="34" charset="0"/>
              </a:rPr>
            </a:br>
            <a:r>
              <a:rPr lang="en-GB" altLang="en-US" sz="2800" b="1" dirty="0">
                <a:latin typeface="+mn-lt"/>
                <a:cs typeface="Arial" panose="020B0604020202020204" pitchFamily="34" charset="0"/>
              </a:rPr>
              <a:t>85-90% absence = half a year off school</a:t>
            </a:r>
            <a:br>
              <a:rPr lang="en-GB" altLang="en-US" sz="2800" b="1" dirty="0">
                <a:latin typeface="+mn-lt"/>
                <a:cs typeface="Arial" panose="020B0604020202020204" pitchFamily="34" charset="0"/>
              </a:rPr>
            </a:br>
            <a:r>
              <a:rPr lang="en-GB" altLang="en-US" sz="2800" b="1" dirty="0">
                <a:latin typeface="+mn-lt"/>
                <a:cs typeface="Arial" panose="020B0604020202020204" pitchFamily="34" charset="0"/>
              </a:rPr>
              <a:t>80% absence = 38 weeks off school - this is a whole year!</a:t>
            </a:r>
            <a:endParaRPr lang="en-GB" sz="2800" b="1" dirty="0"/>
          </a:p>
        </p:txBody>
      </p:sp>
    </p:spTree>
    <p:extLst>
      <p:ext uri="{BB962C8B-B14F-4D97-AF65-F5344CB8AC3E}">
        <p14:creationId xmlns:p14="http://schemas.microsoft.com/office/powerpoint/2010/main" val="1273076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C6C94-5166-2524-BF63-17FB398416A3}"/>
              </a:ext>
            </a:extLst>
          </p:cNvPr>
          <p:cNvSpPr>
            <a:spLocks noGrp="1"/>
          </p:cNvSpPr>
          <p:nvPr>
            <p:ph type="title"/>
          </p:nvPr>
        </p:nvSpPr>
        <p:spPr>
          <a:xfrm>
            <a:off x="838201" y="449352"/>
            <a:ext cx="10333075" cy="1414131"/>
          </a:xfrm>
        </p:spPr>
        <p:txBody>
          <a:bodyPr/>
          <a:lstStyle/>
          <a:p>
            <a:r>
              <a:rPr lang="en-GB" dirty="0"/>
              <a:t>How parents can help</a:t>
            </a:r>
          </a:p>
        </p:txBody>
      </p:sp>
      <p:sp>
        <p:nvSpPr>
          <p:cNvPr id="3" name="Content Placeholder 2">
            <a:extLst>
              <a:ext uri="{FF2B5EF4-FFF2-40B4-BE49-F238E27FC236}">
                <a16:creationId xmlns:a16="http://schemas.microsoft.com/office/drawing/2014/main" id="{5A64F452-ACFC-4168-3752-36A9A3B5A419}"/>
              </a:ext>
            </a:extLst>
          </p:cNvPr>
          <p:cNvSpPr>
            <a:spLocks noGrp="1"/>
          </p:cNvSpPr>
          <p:nvPr>
            <p:ph idx="1"/>
          </p:nvPr>
        </p:nvSpPr>
        <p:spPr>
          <a:xfrm>
            <a:off x="838201" y="1676399"/>
            <a:ext cx="10646229" cy="4447449"/>
          </a:xfrm>
        </p:spPr>
        <p:txBody>
          <a:bodyPr>
            <a:normAutofit fontScale="70000" lnSpcReduction="20000"/>
          </a:bodyPr>
          <a:lstStyle/>
          <a:p>
            <a:pPr marL="0" indent="0">
              <a:buFont typeface="Franklin Gothic Book" panose="020B0503020102020204" pitchFamily="34" charset="0"/>
              <a:buNone/>
              <a:defRPr/>
            </a:pPr>
            <a:r>
              <a:rPr lang="en-GB" sz="3200" dirty="0">
                <a:cs typeface="Arial" panose="020B0604020202020204" pitchFamily="34" charset="0"/>
              </a:rPr>
              <a:t>Establish a good routine in the mornings and evenings so your child is prepared for the school day ahead. </a:t>
            </a:r>
          </a:p>
          <a:p>
            <a:pPr>
              <a:defRPr/>
            </a:pPr>
            <a:r>
              <a:rPr lang="en-GB" sz="3200" dirty="0">
                <a:cs typeface="Arial" panose="020B0604020202020204" pitchFamily="34" charset="0"/>
              </a:rPr>
              <a:t>Make sure your child goes to school regularly and follows the school rules. </a:t>
            </a:r>
          </a:p>
          <a:p>
            <a:pPr>
              <a:defRPr/>
            </a:pPr>
            <a:r>
              <a:rPr lang="en-GB" sz="3200" dirty="0">
                <a:cs typeface="Arial" panose="020B0604020202020204" pitchFamily="34" charset="0"/>
              </a:rPr>
              <a:t>Ensure your child arrives at school on time – not late. </a:t>
            </a:r>
          </a:p>
          <a:p>
            <a:pPr>
              <a:defRPr/>
            </a:pPr>
            <a:r>
              <a:rPr lang="en-GB" sz="3200" dirty="0">
                <a:cs typeface="Arial" panose="020B0604020202020204" pitchFamily="34" charset="0"/>
              </a:rPr>
              <a:t>Arrange dental and medical appointments outside school hours where possible. </a:t>
            </a:r>
          </a:p>
          <a:p>
            <a:pPr>
              <a:defRPr/>
            </a:pPr>
            <a:r>
              <a:rPr lang="en-GB" sz="3200" dirty="0">
                <a:cs typeface="Arial" panose="020B0604020202020204" pitchFamily="34" charset="0"/>
              </a:rPr>
              <a:t>Always inform the school if your child is absent due to illness.</a:t>
            </a:r>
          </a:p>
          <a:p>
            <a:pPr>
              <a:defRPr/>
            </a:pPr>
            <a:r>
              <a:rPr lang="en-GB" sz="3200" dirty="0">
                <a:cs typeface="Arial" panose="020B0604020202020204" pitchFamily="34" charset="0"/>
              </a:rPr>
              <a:t>Take family holidays outside term time. </a:t>
            </a:r>
          </a:p>
          <a:p>
            <a:pPr>
              <a:defRPr/>
            </a:pPr>
            <a:r>
              <a:rPr lang="en-GB" sz="3200" dirty="0">
                <a:cs typeface="Arial" panose="020B0604020202020204" pitchFamily="34" charset="0"/>
              </a:rPr>
              <a:t>Talk to your child about school and take an interest in their school work (including homework). </a:t>
            </a:r>
          </a:p>
          <a:p>
            <a:pPr>
              <a:defRPr/>
            </a:pPr>
            <a:r>
              <a:rPr lang="en-GB" sz="3200" dirty="0">
                <a:cs typeface="Arial" panose="020B0604020202020204" pitchFamily="34" charset="0"/>
              </a:rPr>
              <a:t>Attend parent consultations, open afternoons and school events. </a:t>
            </a:r>
          </a:p>
          <a:p>
            <a:pPr>
              <a:defRPr/>
            </a:pPr>
            <a:r>
              <a:rPr lang="en-GB" sz="3200" dirty="0">
                <a:cs typeface="Arial" panose="020B0604020202020204" pitchFamily="34" charset="0"/>
              </a:rPr>
              <a:t>Praise and reward your child’s achievements at school (academic and social). </a:t>
            </a:r>
          </a:p>
          <a:p>
            <a:pPr>
              <a:defRPr/>
            </a:pPr>
            <a:r>
              <a:rPr lang="en-GB" sz="3200" dirty="0">
                <a:cs typeface="Arial" panose="020B0604020202020204" pitchFamily="34" charset="0"/>
              </a:rPr>
              <a:t>Always support school staff in their efforts to work with challenging behaviour. </a:t>
            </a:r>
          </a:p>
          <a:p>
            <a:pPr>
              <a:defRPr/>
            </a:pPr>
            <a:r>
              <a:rPr lang="en-GB" sz="3200" dirty="0">
                <a:cs typeface="Arial" panose="020B0604020202020204" pitchFamily="34" charset="0"/>
              </a:rPr>
              <a:t>Discuss any concerns or difficulties with the school – staff are there to help and will be supportive. </a:t>
            </a:r>
            <a:endParaRPr lang="en-US" sz="3200" dirty="0">
              <a:cs typeface="Arial" panose="020B0604020202020204" pitchFamily="34" charset="0"/>
            </a:endParaRPr>
          </a:p>
          <a:p>
            <a:endParaRPr lang="en-GB" dirty="0"/>
          </a:p>
        </p:txBody>
      </p:sp>
    </p:spTree>
    <p:extLst>
      <p:ext uri="{BB962C8B-B14F-4D97-AF65-F5344CB8AC3E}">
        <p14:creationId xmlns:p14="http://schemas.microsoft.com/office/powerpoint/2010/main" val="36493123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D2A7128-270D-45DD-B0C7-24FF462228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61734980-3A14-4021-8D8C-42AC55C39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574"/>
            <a:ext cx="6364515" cy="6858000"/>
          </a:xfrm>
          <a:custGeom>
            <a:avLst/>
            <a:gdLst>
              <a:gd name="connsiteX0" fmla="*/ 7430701 w 7551955"/>
              <a:gd name="connsiteY0" fmla="*/ 6858000 h 6858000"/>
              <a:gd name="connsiteX1" fmla="*/ 0 w 7551955"/>
              <a:gd name="connsiteY1" fmla="*/ 6858000 h 6858000"/>
              <a:gd name="connsiteX2" fmla="*/ 0 w 7551955"/>
              <a:gd name="connsiteY2" fmla="*/ 0 h 6858000"/>
              <a:gd name="connsiteX3" fmla="*/ 7505795 w 7551955"/>
              <a:gd name="connsiteY3" fmla="*/ 0 h 6858000"/>
              <a:gd name="connsiteX4" fmla="*/ 7520785 w 7551955"/>
              <a:gd name="connsiteY4" fmla="*/ 379063 h 6858000"/>
              <a:gd name="connsiteX5" fmla="*/ 7433327 w 7551955"/>
              <a:gd name="connsiteY5" fmla="*/ 6803646 h 6858000"/>
              <a:gd name="connsiteX0" fmla="*/ 7430701 w 7520786"/>
              <a:gd name="connsiteY0" fmla="*/ 6858000 h 6858000"/>
              <a:gd name="connsiteX1" fmla="*/ 0 w 7520786"/>
              <a:gd name="connsiteY1" fmla="*/ 6858000 h 6858000"/>
              <a:gd name="connsiteX2" fmla="*/ 0 w 7520786"/>
              <a:gd name="connsiteY2" fmla="*/ 0 h 6858000"/>
              <a:gd name="connsiteX3" fmla="*/ 7505795 w 7520786"/>
              <a:gd name="connsiteY3" fmla="*/ 0 h 6858000"/>
              <a:gd name="connsiteX4" fmla="*/ 7520785 w 7520786"/>
              <a:gd name="connsiteY4" fmla="*/ 379063 h 6858000"/>
              <a:gd name="connsiteX5" fmla="*/ 7433327 w 7520786"/>
              <a:gd name="connsiteY5" fmla="*/ 6803646 h 6858000"/>
              <a:gd name="connsiteX6" fmla="*/ 7430701 w 752078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20786" h="6858000">
                <a:moveTo>
                  <a:pt x="7430701" y="6858000"/>
                </a:moveTo>
                <a:lnTo>
                  <a:pt x="0" y="6858000"/>
                </a:lnTo>
                <a:lnTo>
                  <a:pt x="0" y="0"/>
                </a:lnTo>
                <a:lnTo>
                  <a:pt x="7505795" y="0"/>
                </a:lnTo>
                <a:lnTo>
                  <a:pt x="7520785" y="379063"/>
                </a:lnTo>
                <a:cubicBezTo>
                  <a:pt x="7384101" y="2164699"/>
                  <a:pt x="7521128" y="5461844"/>
                  <a:pt x="7433327" y="6803646"/>
                </a:cubicBezTo>
                <a:lnTo>
                  <a:pt x="7430701" y="6858000"/>
                </a:lnTo>
                <a:close/>
              </a:path>
            </a:pathLst>
          </a:custGeom>
          <a:solidFill>
            <a:srgbClr val="FFFFF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41D7BE2F-D450-4BB9-88A4-89117A39D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33803">
            <a:off x="6669115" y="667365"/>
            <a:ext cx="4710726" cy="233744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3222 w 1217951"/>
              <a:gd name="connsiteY0" fmla="*/ 893096 h 893096"/>
              <a:gd name="connsiteX1" fmla="*/ 815627 w 1217951"/>
              <a:gd name="connsiteY1" fmla="*/ 823182 h 893096"/>
              <a:gd name="connsiteX2" fmla="*/ 1174433 w 1217951"/>
              <a:gd name="connsiteY2" fmla="*/ 650399 h 893096"/>
              <a:gd name="connsiteX3" fmla="*/ 1173386 w 1217951"/>
              <a:gd name="connsiteY3" fmla="*/ 212820 h 893096"/>
              <a:gd name="connsiteX4" fmla="*/ 952921 w 1217951"/>
              <a:gd name="connsiteY4" fmla="*/ 42449 h 893096"/>
              <a:gd name="connsiteX5" fmla="*/ 454058 w 1217951"/>
              <a:gd name="connsiteY5" fmla="*/ 52514 h 893096"/>
              <a:gd name="connsiteX6" fmla="*/ 1906 w 1217951"/>
              <a:gd name="connsiteY6" fmla="*/ 615251 h 893096"/>
              <a:gd name="connsiteX7" fmla="*/ 540259 w 1217951"/>
              <a:gd name="connsiteY7" fmla="*/ 757269 h 893096"/>
              <a:gd name="connsiteX8" fmla="*/ 623222 w 1217951"/>
              <a:gd name="connsiteY8" fmla="*/ 893096 h 893096"/>
              <a:gd name="connsiteX0" fmla="*/ 623222 w 1220978"/>
              <a:gd name="connsiteY0" fmla="*/ 893096 h 893096"/>
              <a:gd name="connsiteX1" fmla="*/ 815627 w 1220978"/>
              <a:gd name="connsiteY1" fmla="*/ 823182 h 893096"/>
              <a:gd name="connsiteX2" fmla="*/ 1174433 w 1220978"/>
              <a:gd name="connsiteY2" fmla="*/ 650399 h 893096"/>
              <a:gd name="connsiteX3" fmla="*/ 1173386 w 1220978"/>
              <a:gd name="connsiteY3" fmla="*/ 212820 h 893096"/>
              <a:gd name="connsiteX4" fmla="*/ 952921 w 1220978"/>
              <a:gd name="connsiteY4" fmla="*/ 42449 h 893096"/>
              <a:gd name="connsiteX5" fmla="*/ 454058 w 1220978"/>
              <a:gd name="connsiteY5" fmla="*/ 52514 h 893096"/>
              <a:gd name="connsiteX6" fmla="*/ 1906 w 1220978"/>
              <a:gd name="connsiteY6" fmla="*/ 615251 h 893096"/>
              <a:gd name="connsiteX7" fmla="*/ 540259 w 1220978"/>
              <a:gd name="connsiteY7" fmla="*/ 757269 h 893096"/>
              <a:gd name="connsiteX8" fmla="*/ 623222 w 1220978"/>
              <a:gd name="connsiteY8" fmla="*/ 893096 h 893096"/>
              <a:gd name="connsiteX0" fmla="*/ 624315 w 1222071"/>
              <a:gd name="connsiteY0" fmla="*/ 871608 h 871608"/>
              <a:gd name="connsiteX1" fmla="*/ 816720 w 1222071"/>
              <a:gd name="connsiteY1" fmla="*/ 801694 h 871608"/>
              <a:gd name="connsiteX2" fmla="*/ 1175526 w 1222071"/>
              <a:gd name="connsiteY2" fmla="*/ 628911 h 871608"/>
              <a:gd name="connsiteX3" fmla="*/ 1174479 w 1222071"/>
              <a:gd name="connsiteY3" fmla="*/ 191332 h 871608"/>
              <a:gd name="connsiteX4" fmla="*/ 954014 w 1222071"/>
              <a:gd name="connsiteY4" fmla="*/ 20961 h 871608"/>
              <a:gd name="connsiteX5" fmla="*/ 455151 w 1222071"/>
              <a:gd name="connsiteY5" fmla="*/ 31026 h 871608"/>
              <a:gd name="connsiteX6" fmla="*/ 2999 w 1222071"/>
              <a:gd name="connsiteY6" fmla="*/ 593763 h 871608"/>
              <a:gd name="connsiteX7" fmla="*/ 541352 w 1222071"/>
              <a:gd name="connsiteY7" fmla="*/ 735781 h 871608"/>
              <a:gd name="connsiteX8" fmla="*/ 624315 w 1222071"/>
              <a:gd name="connsiteY8" fmla="*/ 871608 h 871608"/>
              <a:gd name="connsiteX0" fmla="*/ 624980 w 1222736"/>
              <a:gd name="connsiteY0" fmla="*/ 870777 h 870777"/>
              <a:gd name="connsiteX1" fmla="*/ 817385 w 1222736"/>
              <a:gd name="connsiteY1" fmla="*/ 800863 h 870777"/>
              <a:gd name="connsiteX2" fmla="*/ 1176191 w 1222736"/>
              <a:gd name="connsiteY2" fmla="*/ 628080 h 870777"/>
              <a:gd name="connsiteX3" fmla="*/ 1175144 w 1222736"/>
              <a:gd name="connsiteY3" fmla="*/ 190501 h 870777"/>
              <a:gd name="connsiteX4" fmla="*/ 954679 w 1222736"/>
              <a:gd name="connsiteY4" fmla="*/ 20130 h 870777"/>
              <a:gd name="connsiteX5" fmla="*/ 414382 w 1222736"/>
              <a:gd name="connsiteY5" fmla="*/ 31976 h 870777"/>
              <a:gd name="connsiteX6" fmla="*/ 3664 w 1222736"/>
              <a:gd name="connsiteY6" fmla="*/ 592932 h 870777"/>
              <a:gd name="connsiteX7" fmla="*/ 542017 w 1222736"/>
              <a:gd name="connsiteY7" fmla="*/ 734950 h 870777"/>
              <a:gd name="connsiteX8" fmla="*/ 624980 w 1222736"/>
              <a:gd name="connsiteY8" fmla="*/ 870777 h 870777"/>
              <a:gd name="connsiteX0" fmla="*/ 624943 w 1222699"/>
              <a:gd name="connsiteY0" fmla="*/ 884146 h 884146"/>
              <a:gd name="connsiteX1" fmla="*/ 817348 w 1222699"/>
              <a:gd name="connsiteY1" fmla="*/ 814232 h 884146"/>
              <a:gd name="connsiteX2" fmla="*/ 1176154 w 1222699"/>
              <a:gd name="connsiteY2" fmla="*/ 641449 h 884146"/>
              <a:gd name="connsiteX3" fmla="*/ 1175107 w 1222699"/>
              <a:gd name="connsiteY3" fmla="*/ 203870 h 884146"/>
              <a:gd name="connsiteX4" fmla="*/ 954642 w 1222699"/>
              <a:gd name="connsiteY4" fmla="*/ 33499 h 884146"/>
              <a:gd name="connsiteX5" fmla="*/ 414345 w 1222699"/>
              <a:gd name="connsiteY5" fmla="*/ 45345 h 884146"/>
              <a:gd name="connsiteX6" fmla="*/ 3627 w 1222699"/>
              <a:gd name="connsiteY6" fmla="*/ 606301 h 884146"/>
              <a:gd name="connsiteX7" fmla="*/ 541980 w 1222699"/>
              <a:gd name="connsiteY7" fmla="*/ 748319 h 884146"/>
              <a:gd name="connsiteX8" fmla="*/ 624943 w 1222699"/>
              <a:gd name="connsiteY8" fmla="*/ 884146 h 884146"/>
              <a:gd name="connsiteX0" fmla="*/ 623477 w 1218278"/>
              <a:gd name="connsiteY0" fmla="*/ 904314 h 904314"/>
              <a:gd name="connsiteX1" fmla="*/ 815882 w 1218278"/>
              <a:gd name="connsiteY1" fmla="*/ 834400 h 904314"/>
              <a:gd name="connsiteX2" fmla="*/ 1174688 w 1218278"/>
              <a:gd name="connsiteY2" fmla="*/ 661617 h 904314"/>
              <a:gd name="connsiteX3" fmla="*/ 1173641 w 1218278"/>
              <a:gd name="connsiteY3" fmla="*/ 224038 h 904314"/>
              <a:gd name="connsiteX4" fmla="*/ 951744 w 1218278"/>
              <a:gd name="connsiteY4" fmla="*/ 29185 h 904314"/>
              <a:gd name="connsiteX5" fmla="*/ 412879 w 1218278"/>
              <a:gd name="connsiteY5" fmla="*/ 65513 h 904314"/>
              <a:gd name="connsiteX6" fmla="*/ 2161 w 1218278"/>
              <a:gd name="connsiteY6" fmla="*/ 626469 h 904314"/>
              <a:gd name="connsiteX7" fmla="*/ 540514 w 1218278"/>
              <a:gd name="connsiteY7" fmla="*/ 768487 h 904314"/>
              <a:gd name="connsiteX8" fmla="*/ 623477 w 1218278"/>
              <a:gd name="connsiteY8" fmla="*/ 904314 h 904314"/>
              <a:gd name="connsiteX0" fmla="*/ 630807 w 1225608"/>
              <a:gd name="connsiteY0" fmla="*/ 904314 h 904314"/>
              <a:gd name="connsiteX1" fmla="*/ 823212 w 1225608"/>
              <a:gd name="connsiteY1" fmla="*/ 834400 h 904314"/>
              <a:gd name="connsiteX2" fmla="*/ 1182018 w 1225608"/>
              <a:gd name="connsiteY2" fmla="*/ 661617 h 904314"/>
              <a:gd name="connsiteX3" fmla="*/ 1180971 w 1225608"/>
              <a:gd name="connsiteY3" fmla="*/ 224038 h 904314"/>
              <a:gd name="connsiteX4" fmla="*/ 959074 w 1225608"/>
              <a:gd name="connsiteY4" fmla="*/ 29185 h 904314"/>
              <a:gd name="connsiteX5" fmla="*/ 420209 w 1225608"/>
              <a:gd name="connsiteY5" fmla="*/ 65513 h 904314"/>
              <a:gd name="connsiteX6" fmla="*/ 9491 w 1225608"/>
              <a:gd name="connsiteY6" fmla="*/ 626469 h 904314"/>
              <a:gd name="connsiteX7" fmla="*/ 547844 w 1225608"/>
              <a:gd name="connsiteY7" fmla="*/ 768487 h 904314"/>
              <a:gd name="connsiteX8" fmla="*/ 630807 w 1225608"/>
              <a:gd name="connsiteY8" fmla="*/ 904314 h 904314"/>
              <a:gd name="connsiteX0" fmla="*/ 631450 w 1226251"/>
              <a:gd name="connsiteY0" fmla="*/ 896948 h 896948"/>
              <a:gd name="connsiteX1" fmla="*/ 823855 w 1226251"/>
              <a:gd name="connsiteY1" fmla="*/ 827034 h 896948"/>
              <a:gd name="connsiteX2" fmla="*/ 1182661 w 1226251"/>
              <a:gd name="connsiteY2" fmla="*/ 654251 h 896948"/>
              <a:gd name="connsiteX3" fmla="*/ 1181614 w 1226251"/>
              <a:gd name="connsiteY3" fmla="*/ 216672 h 896948"/>
              <a:gd name="connsiteX4" fmla="*/ 959717 w 1226251"/>
              <a:gd name="connsiteY4" fmla="*/ 21819 h 896948"/>
              <a:gd name="connsiteX5" fmla="*/ 420852 w 1226251"/>
              <a:gd name="connsiteY5" fmla="*/ 58147 h 896948"/>
              <a:gd name="connsiteX6" fmla="*/ 10134 w 1226251"/>
              <a:gd name="connsiteY6" fmla="*/ 619103 h 896948"/>
              <a:gd name="connsiteX7" fmla="*/ 548487 w 1226251"/>
              <a:gd name="connsiteY7" fmla="*/ 761121 h 896948"/>
              <a:gd name="connsiteX8" fmla="*/ 631450 w 1226251"/>
              <a:gd name="connsiteY8" fmla="*/ 896948 h 896948"/>
              <a:gd name="connsiteX0" fmla="*/ 631450 w 1240153"/>
              <a:gd name="connsiteY0" fmla="*/ 896948 h 896948"/>
              <a:gd name="connsiteX1" fmla="*/ 823855 w 1240153"/>
              <a:gd name="connsiteY1" fmla="*/ 827034 h 896948"/>
              <a:gd name="connsiteX2" fmla="*/ 1182661 w 1240153"/>
              <a:gd name="connsiteY2" fmla="*/ 654251 h 896948"/>
              <a:gd name="connsiteX3" fmla="*/ 1217456 w 1240153"/>
              <a:gd name="connsiteY3" fmla="*/ 220742 h 896948"/>
              <a:gd name="connsiteX4" fmla="*/ 959717 w 1240153"/>
              <a:gd name="connsiteY4" fmla="*/ 21819 h 896948"/>
              <a:gd name="connsiteX5" fmla="*/ 420852 w 1240153"/>
              <a:gd name="connsiteY5" fmla="*/ 58147 h 896948"/>
              <a:gd name="connsiteX6" fmla="*/ 10134 w 1240153"/>
              <a:gd name="connsiteY6" fmla="*/ 619103 h 896948"/>
              <a:gd name="connsiteX7" fmla="*/ 548487 w 1240153"/>
              <a:gd name="connsiteY7" fmla="*/ 761121 h 896948"/>
              <a:gd name="connsiteX8" fmla="*/ 631450 w 1240153"/>
              <a:gd name="connsiteY8" fmla="*/ 896948 h 896948"/>
              <a:gd name="connsiteX0" fmla="*/ 631450 w 1262945"/>
              <a:gd name="connsiteY0" fmla="*/ 896948 h 896948"/>
              <a:gd name="connsiteX1" fmla="*/ 823855 w 1262945"/>
              <a:gd name="connsiteY1" fmla="*/ 827034 h 896948"/>
              <a:gd name="connsiteX2" fmla="*/ 1182661 w 1262945"/>
              <a:gd name="connsiteY2" fmla="*/ 654251 h 896948"/>
              <a:gd name="connsiteX3" fmla="*/ 1247134 w 1262945"/>
              <a:gd name="connsiteY3" fmla="*/ 220869 h 896948"/>
              <a:gd name="connsiteX4" fmla="*/ 959717 w 1262945"/>
              <a:gd name="connsiteY4" fmla="*/ 21819 h 896948"/>
              <a:gd name="connsiteX5" fmla="*/ 420852 w 1262945"/>
              <a:gd name="connsiteY5" fmla="*/ 58147 h 896948"/>
              <a:gd name="connsiteX6" fmla="*/ 10134 w 1262945"/>
              <a:gd name="connsiteY6" fmla="*/ 619103 h 896948"/>
              <a:gd name="connsiteX7" fmla="*/ 548487 w 1262945"/>
              <a:gd name="connsiteY7" fmla="*/ 761121 h 896948"/>
              <a:gd name="connsiteX8" fmla="*/ 631450 w 1262945"/>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3467 w 1268586"/>
              <a:gd name="connsiteY7" fmla="*/ 776764 h 896948"/>
              <a:gd name="connsiteX8" fmla="*/ 631450 w 1268586"/>
              <a:gd name="connsiteY8" fmla="*/ 896948 h 896948"/>
              <a:gd name="connsiteX0" fmla="*/ 613559 w 1250695"/>
              <a:gd name="connsiteY0" fmla="*/ 904135 h 904135"/>
              <a:gd name="connsiteX1" fmla="*/ 805964 w 1250695"/>
              <a:gd name="connsiteY1" fmla="*/ 834221 h 904135"/>
              <a:gd name="connsiteX2" fmla="*/ 1182405 w 1250695"/>
              <a:gd name="connsiteY2" fmla="*/ 658576 h 904135"/>
              <a:gd name="connsiteX3" fmla="*/ 1229243 w 1250695"/>
              <a:gd name="connsiteY3" fmla="*/ 228056 h 904135"/>
              <a:gd name="connsiteX4" fmla="*/ 941826 w 1250695"/>
              <a:gd name="connsiteY4" fmla="*/ 29006 h 904135"/>
              <a:gd name="connsiteX5" fmla="*/ 402961 w 1250695"/>
              <a:gd name="connsiteY5" fmla="*/ 65334 h 904135"/>
              <a:gd name="connsiteX6" fmla="*/ 9878 w 1250695"/>
              <a:gd name="connsiteY6" fmla="*/ 623429 h 904135"/>
              <a:gd name="connsiteX7" fmla="*/ 525576 w 1250695"/>
              <a:gd name="connsiteY7" fmla="*/ 783951 h 904135"/>
              <a:gd name="connsiteX8" fmla="*/ 613559 w 1250695"/>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377 w 1243513"/>
              <a:gd name="connsiteY0" fmla="*/ 899488 h 899488"/>
              <a:gd name="connsiteX1" fmla="*/ 798782 w 1243513"/>
              <a:gd name="connsiteY1" fmla="*/ 829574 h 899488"/>
              <a:gd name="connsiteX2" fmla="*/ 1175223 w 1243513"/>
              <a:gd name="connsiteY2" fmla="*/ 653929 h 899488"/>
              <a:gd name="connsiteX3" fmla="*/ 1222061 w 1243513"/>
              <a:gd name="connsiteY3" fmla="*/ 223409 h 899488"/>
              <a:gd name="connsiteX4" fmla="*/ 934644 w 1243513"/>
              <a:gd name="connsiteY4" fmla="*/ 24359 h 899488"/>
              <a:gd name="connsiteX5" fmla="*/ 395779 w 1243513"/>
              <a:gd name="connsiteY5" fmla="*/ 60687 h 899488"/>
              <a:gd name="connsiteX6" fmla="*/ 2696 w 1243513"/>
              <a:gd name="connsiteY6" fmla="*/ 618782 h 899488"/>
              <a:gd name="connsiteX7" fmla="*/ 518394 w 1243513"/>
              <a:gd name="connsiteY7" fmla="*/ 779304 h 899488"/>
              <a:gd name="connsiteX8" fmla="*/ 606377 w 1243513"/>
              <a:gd name="connsiteY8" fmla="*/ 899488 h 899488"/>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8394 w 1243513"/>
              <a:gd name="connsiteY7" fmla="*/ 779304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32641"/>
              <a:gd name="connsiteY0" fmla="*/ 917993 h 917993"/>
              <a:gd name="connsiteX1" fmla="*/ 798782 w 1232641"/>
              <a:gd name="connsiteY1" fmla="*/ 829574 h 917993"/>
              <a:gd name="connsiteX2" fmla="*/ 1134836 w 1232641"/>
              <a:gd name="connsiteY2" fmla="*/ 659403 h 917993"/>
              <a:gd name="connsiteX3" fmla="*/ 1222061 w 1232641"/>
              <a:gd name="connsiteY3" fmla="*/ 223409 h 917993"/>
              <a:gd name="connsiteX4" fmla="*/ 934644 w 1232641"/>
              <a:gd name="connsiteY4" fmla="*/ 24359 h 917993"/>
              <a:gd name="connsiteX5" fmla="*/ 395779 w 1232641"/>
              <a:gd name="connsiteY5" fmla="*/ 60687 h 917993"/>
              <a:gd name="connsiteX6" fmla="*/ 2696 w 1232641"/>
              <a:gd name="connsiteY6" fmla="*/ 618782 h 917993"/>
              <a:gd name="connsiteX7" fmla="*/ 519825 w 1232641"/>
              <a:gd name="connsiteY7" fmla="*/ 803786 h 917993"/>
              <a:gd name="connsiteX8" fmla="*/ 583723 w 1232641"/>
              <a:gd name="connsiteY8" fmla="*/ 917993 h 917993"/>
              <a:gd name="connsiteX0" fmla="*/ 583723 w 1187264"/>
              <a:gd name="connsiteY0" fmla="*/ 917993 h 917993"/>
              <a:gd name="connsiteX1" fmla="*/ 798782 w 1187264"/>
              <a:gd name="connsiteY1" fmla="*/ 829574 h 917993"/>
              <a:gd name="connsiteX2" fmla="*/ 1134836 w 1187264"/>
              <a:gd name="connsiteY2" fmla="*/ 659403 h 917993"/>
              <a:gd name="connsiteX3" fmla="*/ 1166273 w 1187264"/>
              <a:gd name="connsiteY3" fmla="*/ 220655 h 917993"/>
              <a:gd name="connsiteX4" fmla="*/ 934644 w 1187264"/>
              <a:gd name="connsiteY4" fmla="*/ 24359 h 917993"/>
              <a:gd name="connsiteX5" fmla="*/ 395779 w 1187264"/>
              <a:gd name="connsiteY5" fmla="*/ 60687 h 917993"/>
              <a:gd name="connsiteX6" fmla="*/ 2696 w 1187264"/>
              <a:gd name="connsiteY6" fmla="*/ 618782 h 917993"/>
              <a:gd name="connsiteX7" fmla="*/ 519825 w 1187264"/>
              <a:gd name="connsiteY7" fmla="*/ 803786 h 917993"/>
              <a:gd name="connsiteX8" fmla="*/ 583723 w 1187264"/>
              <a:gd name="connsiteY8" fmla="*/ 917993 h 917993"/>
              <a:gd name="connsiteX0" fmla="*/ 583723 w 1177003"/>
              <a:gd name="connsiteY0" fmla="*/ 917993 h 917993"/>
              <a:gd name="connsiteX1" fmla="*/ 798782 w 1177003"/>
              <a:gd name="connsiteY1" fmla="*/ 829574 h 917993"/>
              <a:gd name="connsiteX2" fmla="*/ 1103676 w 1177003"/>
              <a:gd name="connsiteY2" fmla="*/ 637838 h 917993"/>
              <a:gd name="connsiteX3" fmla="*/ 1166273 w 1177003"/>
              <a:gd name="connsiteY3" fmla="*/ 220655 h 917993"/>
              <a:gd name="connsiteX4" fmla="*/ 934644 w 1177003"/>
              <a:gd name="connsiteY4" fmla="*/ 24359 h 917993"/>
              <a:gd name="connsiteX5" fmla="*/ 395779 w 1177003"/>
              <a:gd name="connsiteY5" fmla="*/ 60687 h 917993"/>
              <a:gd name="connsiteX6" fmla="*/ 2696 w 1177003"/>
              <a:gd name="connsiteY6" fmla="*/ 618782 h 917993"/>
              <a:gd name="connsiteX7" fmla="*/ 519825 w 1177003"/>
              <a:gd name="connsiteY7" fmla="*/ 803786 h 917993"/>
              <a:gd name="connsiteX8" fmla="*/ 583723 w 1177003"/>
              <a:gd name="connsiteY8" fmla="*/ 917993 h 917993"/>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729 w 1176933"/>
              <a:gd name="connsiteY0" fmla="*/ 903086 h 903086"/>
              <a:gd name="connsiteX1" fmla="*/ 798788 w 1176933"/>
              <a:gd name="connsiteY1" fmla="*/ 814667 h 903086"/>
              <a:gd name="connsiteX2" fmla="*/ 1103682 w 1176933"/>
              <a:gd name="connsiteY2" fmla="*/ 622931 h 903086"/>
              <a:gd name="connsiteX3" fmla="*/ 1166279 w 1176933"/>
              <a:gd name="connsiteY3" fmla="*/ 205748 h 903086"/>
              <a:gd name="connsiteX4" fmla="*/ 935723 w 1176933"/>
              <a:gd name="connsiteY4" fmla="*/ 24779 h 903086"/>
              <a:gd name="connsiteX5" fmla="*/ 395785 w 1176933"/>
              <a:gd name="connsiteY5" fmla="*/ 45780 h 903086"/>
              <a:gd name="connsiteX6" fmla="*/ 2702 w 1176933"/>
              <a:gd name="connsiteY6" fmla="*/ 603875 h 903086"/>
              <a:gd name="connsiteX7" fmla="*/ 519831 w 1176933"/>
              <a:gd name="connsiteY7" fmla="*/ 788879 h 903086"/>
              <a:gd name="connsiteX8" fmla="*/ 583729 w 1176933"/>
              <a:gd name="connsiteY8" fmla="*/ 903086 h 903086"/>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7 w 1144041"/>
              <a:gd name="connsiteY0" fmla="*/ 905437 h 905437"/>
              <a:gd name="connsiteX1" fmla="*/ 765896 w 1144041"/>
              <a:gd name="connsiteY1" fmla="*/ 817018 h 905437"/>
              <a:gd name="connsiteX2" fmla="*/ 1070790 w 1144041"/>
              <a:gd name="connsiteY2" fmla="*/ 625282 h 905437"/>
              <a:gd name="connsiteX3" fmla="*/ 1133387 w 1144041"/>
              <a:gd name="connsiteY3" fmla="*/ 208099 h 905437"/>
              <a:gd name="connsiteX4" fmla="*/ 902831 w 1144041"/>
              <a:gd name="connsiteY4" fmla="*/ 27130 h 905437"/>
              <a:gd name="connsiteX5" fmla="*/ 362893 w 1144041"/>
              <a:gd name="connsiteY5" fmla="*/ 48131 h 905437"/>
              <a:gd name="connsiteX6" fmla="*/ 2854 w 1144041"/>
              <a:gd name="connsiteY6" fmla="*/ 601748 h 905437"/>
              <a:gd name="connsiteX7" fmla="*/ 486939 w 1144041"/>
              <a:gd name="connsiteY7" fmla="*/ 791230 h 905437"/>
              <a:gd name="connsiteX8" fmla="*/ 550837 w 1144041"/>
              <a:gd name="connsiteY8" fmla="*/ 905437 h 90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4041" h="905437">
                <a:moveTo>
                  <a:pt x="550837" y="905437"/>
                </a:moveTo>
                <a:cubicBezTo>
                  <a:pt x="625126" y="903802"/>
                  <a:pt x="679237" y="863710"/>
                  <a:pt x="765896" y="817018"/>
                </a:cubicBezTo>
                <a:cubicBezTo>
                  <a:pt x="852555" y="770326"/>
                  <a:pt x="1009542" y="726768"/>
                  <a:pt x="1070790" y="625282"/>
                </a:cubicBezTo>
                <a:cubicBezTo>
                  <a:pt x="1132038" y="523796"/>
                  <a:pt x="1161380" y="307791"/>
                  <a:pt x="1133387" y="208099"/>
                </a:cubicBezTo>
                <a:cubicBezTo>
                  <a:pt x="1105394" y="108407"/>
                  <a:pt x="1022719" y="53848"/>
                  <a:pt x="902831" y="27130"/>
                </a:cubicBezTo>
                <a:cubicBezTo>
                  <a:pt x="782943" y="412"/>
                  <a:pt x="513213" y="-25440"/>
                  <a:pt x="362893" y="48131"/>
                </a:cubicBezTo>
                <a:cubicBezTo>
                  <a:pt x="212573" y="121702"/>
                  <a:pt x="-28964" y="168558"/>
                  <a:pt x="2854" y="601748"/>
                </a:cubicBezTo>
                <a:cubicBezTo>
                  <a:pt x="40207" y="875873"/>
                  <a:pt x="350499" y="788031"/>
                  <a:pt x="486939" y="791230"/>
                </a:cubicBezTo>
                <a:cubicBezTo>
                  <a:pt x="640409" y="814584"/>
                  <a:pt x="550837" y="905437"/>
                  <a:pt x="550837" y="905437"/>
                </a:cubicBezTo>
                <a:close/>
              </a:path>
            </a:pathLst>
          </a:custGeom>
          <a:solidFill>
            <a:schemeClr val="bg1"/>
          </a:solidFill>
          <a:ln w="19050"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4FB6307F-6A94-41F5-B00A-92BE5D3C7D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33803">
            <a:off x="6738158" y="624106"/>
            <a:ext cx="4710726" cy="233744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3222 w 1217951"/>
              <a:gd name="connsiteY0" fmla="*/ 893096 h 893096"/>
              <a:gd name="connsiteX1" fmla="*/ 815627 w 1217951"/>
              <a:gd name="connsiteY1" fmla="*/ 823182 h 893096"/>
              <a:gd name="connsiteX2" fmla="*/ 1174433 w 1217951"/>
              <a:gd name="connsiteY2" fmla="*/ 650399 h 893096"/>
              <a:gd name="connsiteX3" fmla="*/ 1173386 w 1217951"/>
              <a:gd name="connsiteY3" fmla="*/ 212820 h 893096"/>
              <a:gd name="connsiteX4" fmla="*/ 952921 w 1217951"/>
              <a:gd name="connsiteY4" fmla="*/ 42449 h 893096"/>
              <a:gd name="connsiteX5" fmla="*/ 454058 w 1217951"/>
              <a:gd name="connsiteY5" fmla="*/ 52514 h 893096"/>
              <a:gd name="connsiteX6" fmla="*/ 1906 w 1217951"/>
              <a:gd name="connsiteY6" fmla="*/ 615251 h 893096"/>
              <a:gd name="connsiteX7" fmla="*/ 540259 w 1217951"/>
              <a:gd name="connsiteY7" fmla="*/ 757269 h 893096"/>
              <a:gd name="connsiteX8" fmla="*/ 623222 w 1217951"/>
              <a:gd name="connsiteY8" fmla="*/ 893096 h 893096"/>
              <a:gd name="connsiteX0" fmla="*/ 623222 w 1220978"/>
              <a:gd name="connsiteY0" fmla="*/ 893096 h 893096"/>
              <a:gd name="connsiteX1" fmla="*/ 815627 w 1220978"/>
              <a:gd name="connsiteY1" fmla="*/ 823182 h 893096"/>
              <a:gd name="connsiteX2" fmla="*/ 1174433 w 1220978"/>
              <a:gd name="connsiteY2" fmla="*/ 650399 h 893096"/>
              <a:gd name="connsiteX3" fmla="*/ 1173386 w 1220978"/>
              <a:gd name="connsiteY3" fmla="*/ 212820 h 893096"/>
              <a:gd name="connsiteX4" fmla="*/ 952921 w 1220978"/>
              <a:gd name="connsiteY4" fmla="*/ 42449 h 893096"/>
              <a:gd name="connsiteX5" fmla="*/ 454058 w 1220978"/>
              <a:gd name="connsiteY5" fmla="*/ 52514 h 893096"/>
              <a:gd name="connsiteX6" fmla="*/ 1906 w 1220978"/>
              <a:gd name="connsiteY6" fmla="*/ 615251 h 893096"/>
              <a:gd name="connsiteX7" fmla="*/ 540259 w 1220978"/>
              <a:gd name="connsiteY7" fmla="*/ 757269 h 893096"/>
              <a:gd name="connsiteX8" fmla="*/ 623222 w 1220978"/>
              <a:gd name="connsiteY8" fmla="*/ 893096 h 893096"/>
              <a:gd name="connsiteX0" fmla="*/ 624315 w 1222071"/>
              <a:gd name="connsiteY0" fmla="*/ 871608 h 871608"/>
              <a:gd name="connsiteX1" fmla="*/ 816720 w 1222071"/>
              <a:gd name="connsiteY1" fmla="*/ 801694 h 871608"/>
              <a:gd name="connsiteX2" fmla="*/ 1175526 w 1222071"/>
              <a:gd name="connsiteY2" fmla="*/ 628911 h 871608"/>
              <a:gd name="connsiteX3" fmla="*/ 1174479 w 1222071"/>
              <a:gd name="connsiteY3" fmla="*/ 191332 h 871608"/>
              <a:gd name="connsiteX4" fmla="*/ 954014 w 1222071"/>
              <a:gd name="connsiteY4" fmla="*/ 20961 h 871608"/>
              <a:gd name="connsiteX5" fmla="*/ 455151 w 1222071"/>
              <a:gd name="connsiteY5" fmla="*/ 31026 h 871608"/>
              <a:gd name="connsiteX6" fmla="*/ 2999 w 1222071"/>
              <a:gd name="connsiteY6" fmla="*/ 593763 h 871608"/>
              <a:gd name="connsiteX7" fmla="*/ 541352 w 1222071"/>
              <a:gd name="connsiteY7" fmla="*/ 735781 h 871608"/>
              <a:gd name="connsiteX8" fmla="*/ 624315 w 1222071"/>
              <a:gd name="connsiteY8" fmla="*/ 871608 h 871608"/>
              <a:gd name="connsiteX0" fmla="*/ 624980 w 1222736"/>
              <a:gd name="connsiteY0" fmla="*/ 870777 h 870777"/>
              <a:gd name="connsiteX1" fmla="*/ 817385 w 1222736"/>
              <a:gd name="connsiteY1" fmla="*/ 800863 h 870777"/>
              <a:gd name="connsiteX2" fmla="*/ 1176191 w 1222736"/>
              <a:gd name="connsiteY2" fmla="*/ 628080 h 870777"/>
              <a:gd name="connsiteX3" fmla="*/ 1175144 w 1222736"/>
              <a:gd name="connsiteY3" fmla="*/ 190501 h 870777"/>
              <a:gd name="connsiteX4" fmla="*/ 954679 w 1222736"/>
              <a:gd name="connsiteY4" fmla="*/ 20130 h 870777"/>
              <a:gd name="connsiteX5" fmla="*/ 414382 w 1222736"/>
              <a:gd name="connsiteY5" fmla="*/ 31976 h 870777"/>
              <a:gd name="connsiteX6" fmla="*/ 3664 w 1222736"/>
              <a:gd name="connsiteY6" fmla="*/ 592932 h 870777"/>
              <a:gd name="connsiteX7" fmla="*/ 542017 w 1222736"/>
              <a:gd name="connsiteY7" fmla="*/ 734950 h 870777"/>
              <a:gd name="connsiteX8" fmla="*/ 624980 w 1222736"/>
              <a:gd name="connsiteY8" fmla="*/ 870777 h 870777"/>
              <a:gd name="connsiteX0" fmla="*/ 624943 w 1222699"/>
              <a:gd name="connsiteY0" fmla="*/ 884146 h 884146"/>
              <a:gd name="connsiteX1" fmla="*/ 817348 w 1222699"/>
              <a:gd name="connsiteY1" fmla="*/ 814232 h 884146"/>
              <a:gd name="connsiteX2" fmla="*/ 1176154 w 1222699"/>
              <a:gd name="connsiteY2" fmla="*/ 641449 h 884146"/>
              <a:gd name="connsiteX3" fmla="*/ 1175107 w 1222699"/>
              <a:gd name="connsiteY3" fmla="*/ 203870 h 884146"/>
              <a:gd name="connsiteX4" fmla="*/ 954642 w 1222699"/>
              <a:gd name="connsiteY4" fmla="*/ 33499 h 884146"/>
              <a:gd name="connsiteX5" fmla="*/ 414345 w 1222699"/>
              <a:gd name="connsiteY5" fmla="*/ 45345 h 884146"/>
              <a:gd name="connsiteX6" fmla="*/ 3627 w 1222699"/>
              <a:gd name="connsiteY6" fmla="*/ 606301 h 884146"/>
              <a:gd name="connsiteX7" fmla="*/ 541980 w 1222699"/>
              <a:gd name="connsiteY7" fmla="*/ 748319 h 884146"/>
              <a:gd name="connsiteX8" fmla="*/ 624943 w 1222699"/>
              <a:gd name="connsiteY8" fmla="*/ 884146 h 884146"/>
              <a:gd name="connsiteX0" fmla="*/ 623477 w 1218278"/>
              <a:gd name="connsiteY0" fmla="*/ 904314 h 904314"/>
              <a:gd name="connsiteX1" fmla="*/ 815882 w 1218278"/>
              <a:gd name="connsiteY1" fmla="*/ 834400 h 904314"/>
              <a:gd name="connsiteX2" fmla="*/ 1174688 w 1218278"/>
              <a:gd name="connsiteY2" fmla="*/ 661617 h 904314"/>
              <a:gd name="connsiteX3" fmla="*/ 1173641 w 1218278"/>
              <a:gd name="connsiteY3" fmla="*/ 224038 h 904314"/>
              <a:gd name="connsiteX4" fmla="*/ 951744 w 1218278"/>
              <a:gd name="connsiteY4" fmla="*/ 29185 h 904314"/>
              <a:gd name="connsiteX5" fmla="*/ 412879 w 1218278"/>
              <a:gd name="connsiteY5" fmla="*/ 65513 h 904314"/>
              <a:gd name="connsiteX6" fmla="*/ 2161 w 1218278"/>
              <a:gd name="connsiteY6" fmla="*/ 626469 h 904314"/>
              <a:gd name="connsiteX7" fmla="*/ 540514 w 1218278"/>
              <a:gd name="connsiteY7" fmla="*/ 768487 h 904314"/>
              <a:gd name="connsiteX8" fmla="*/ 623477 w 1218278"/>
              <a:gd name="connsiteY8" fmla="*/ 904314 h 904314"/>
              <a:gd name="connsiteX0" fmla="*/ 630807 w 1225608"/>
              <a:gd name="connsiteY0" fmla="*/ 904314 h 904314"/>
              <a:gd name="connsiteX1" fmla="*/ 823212 w 1225608"/>
              <a:gd name="connsiteY1" fmla="*/ 834400 h 904314"/>
              <a:gd name="connsiteX2" fmla="*/ 1182018 w 1225608"/>
              <a:gd name="connsiteY2" fmla="*/ 661617 h 904314"/>
              <a:gd name="connsiteX3" fmla="*/ 1180971 w 1225608"/>
              <a:gd name="connsiteY3" fmla="*/ 224038 h 904314"/>
              <a:gd name="connsiteX4" fmla="*/ 959074 w 1225608"/>
              <a:gd name="connsiteY4" fmla="*/ 29185 h 904314"/>
              <a:gd name="connsiteX5" fmla="*/ 420209 w 1225608"/>
              <a:gd name="connsiteY5" fmla="*/ 65513 h 904314"/>
              <a:gd name="connsiteX6" fmla="*/ 9491 w 1225608"/>
              <a:gd name="connsiteY6" fmla="*/ 626469 h 904314"/>
              <a:gd name="connsiteX7" fmla="*/ 547844 w 1225608"/>
              <a:gd name="connsiteY7" fmla="*/ 768487 h 904314"/>
              <a:gd name="connsiteX8" fmla="*/ 630807 w 1225608"/>
              <a:gd name="connsiteY8" fmla="*/ 904314 h 904314"/>
              <a:gd name="connsiteX0" fmla="*/ 631450 w 1226251"/>
              <a:gd name="connsiteY0" fmla="*/ 896948 h 896948"/>
              <a:gd name="connsiteX1" fmla="*/ 823855 w 1226251"/>
              <a:gd name="connsiteY1" fmla="*/ 827034 h 896948"/>
              <a:gd name="connsiteX2" fmla="*/ 1182661 w 1226251"/>
              <a:gd name="connsiteY2" fmla="*/ 654251 h 896948"/>
              <a:gd name="connsiteX3" fmla="*/ 1181614 w 1226251"/>
              <a:gd name="connsiteY3" fmla="*/ 216672 h 896948"/>
              <a:gd name="connsiteX4" fmla="*/ 959717 w 1226251"/>
              <a:gd name="connsiteY4" fmla="*/ 21819 h 896948"/>
              <a:gd name="connsiteX5" fmla="*/ 420852 w 1226251"/>
              <a:gd name="connsiteY5" fmla="*/ 58147 h 896948"/>
              <a:gd name="connsiteX6" fmla="*/ 10134 w 1226251"/>
              <a:gd name="connsiteY6" fmla="*/ 619103 h 896948"/>
              <a:gd name="connsiteX7" fmla="*/ 548487 w 1226251"/>
              <a:gd name="connsiteY7" fmla="*/ 761121 h 896948"/>
              <a:gd name="connsiteX8" fmla="*/ 631450 w 1226251"/>
              <a:gd name="connsiteY8" fmla="*/ 896948 h 896948"/>
              <a:gd name="connsiteX0" fmla="*/ 631450 w 1240153"/>
              <a:gd name="connsiteY0" fmla="*/ 896948 h 896948"/>
              <a:gd name="connsiteX1" fmla="*/ 823855 w 1240153"/>
              <a:gd name="connsiteY1" fmla="*/ 827034 h 896948"/>
              <a:gd name="connsiteX2" fmla="*/ 1182661 w 1240153"/>
              <a:gd name="connsiteY2" fmla="*/ 654251 h 896948"/>
              <a:gd name="connsiteX3" fmla="*/ 1217456 w 1240153"/>
              <a:gd name="connsiteY3" fmla="*/ 220742 h 896948"/>
              <a:gd name="connsiteX4" fmla="*/ 959717 w 1240153"/>
              <a:gd name="connsiteY4" fmla="*/ 21819 h 896948"/>
              <a:gd name="connsiteX5" fmla="*/ 420852 w 1240153"/>
              <a:gd name="connsiteY5" fmla="*/ 58147 h 896948"/>
              <a:gd name="connsiteX6" fmla="*/ 10134 w 1240153"/>
              <a:gd name="connsiteY6" fmla="*/ 619103 h 896948"/>
              <a:gd name="connsiteX7" fmla="*/ 548487 w 1240153"/>
              <a:gd name="connsiteY7" fmla="*/ 761121 h 896948"/>
              <a:gd name="connsiteX8" fmla="*/ 631450 w 1240153"/>
              <a:gd name="connsiteY8" fmla="*/ 896948 h 896948"/>
              <a:gd name="connsiteX0" fmla="*/ 631450 w 1262945"/>
              <a:gd name="connsiteY0" fmla="*/ 896948 h 896948"/>
              <a:gd name="connsiteX1" fmla="*/ 823855 w 1262945"/>
              <a:gd name="connsiteY1" fmla="*/ 827034 h 896948"/>
              <a:gd name="connsiteX2" fmla="*/ 1182661 w 1262945"/>
              <a:gd name="connsiteY2" fmla="*/ 654251 h 896948"/>
              <a:gd name="connsiteX3" fmla="*/ 1247134 w 1262945"/>
              <a:gd name="connsiteY3" fmla="*/ 220869 h 896948"/>
              <a:gd name="connsiteX4" fmla="*/ 959717 w 1262945"/>
              <a:gd name="connsiteY4" fmla="*/ 21819 h 896948"/>
              <a:gd name="connsiteX5" fmla="*/ 420852 w 1262945"/>
              <a:gd name="connsiteY5" fmla="*/ 58147 h 896948"/>
              <a:gd name="connsiteX6" fmla="*/ 10134 w 1262945"/>
              <a:gd name="connsiteY6" fmla="*/ 619103 h 896948"/>
              <a:gd name="connsiteX7" fmla="*/ 548487 w 1262945"/>
              <a:gd name="connsiteY7" fmla="*/ 761121 h 896948"/>
              <a:gd name="connsiteX8" fmla="*/ 631450 w 1262945"/>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3467 w 1268586"/>
              <a:gd name="connsiteY7" fmla="*/ 776764 h 896948"/>
              <a:gd name="connsiteX8" fmla="*/ 631450 w 1268586"/>
              <a:gd name="connsiteY8" fmla="*/ 896948 h 896948"/>
              <a:gd name="connsiteX0" fmla="*/ 613559 w 1250695"/>
              <a:gd name="connsiteY0" fmla="*/ 904135 h 904135"/>
              <a:gd name="connsiteX1" fmla="*/ 805964 w 1250695"/>
              <a:gd name="connsiteY1" fmla="*/ 834221 h 904135"/>
              <a:gd name="connsiteX2" fmla="*/ 1182405 w 1250695"/>
              <a:gd name="connsiteY2" fmla="*/ 658576 h 904135"/>
              <a:gd name="connsiteX3" fmla="*/ 1229243 w 1250695"/>
              <a:gd name="connsiteY3" fmla="*/ 228056 h 904135"/>
              <a:gd name="connsiteX4" fmla="*/ 941826 w 1250695"/>
              <a:gd name="connsiteY4" fmla="*/ 29006 h 904135"/>
              <a:gd name="connsiteX5" fmla="*/ 402961 w 1250695"/>
              <a:gd name="connsiteY5" fmla="*/ 65334 h 904135"/>
              <a:gd name="connsiteX6" fmla="*/ 9878 w 1250695"/>
              <a:gd name="connsiteY6" fmla="*/ 623429 h 904135"/>
              <a:gd name="connsiteX7" fmla="*/ 525576 w 1250695"/>
              <a:gd name="connsiteY7" fmla="*/ 783951 h 904135"/>
              <a:gd name="connsiteX8" fmla="*/ 613559 w 1250695"/>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377 w 1243513"/>
              <a:gd name="connsiteY0" fmla="*/ 899488 h 899488"/>
              <a:gd name="connsiteX1" fmla="*/ 798782 w 1243513"/>
              <a:gd name="connsiteY1" fmla="*/ 829574 h 899488"/>
              <a:gd name="connsiteX2" fmla="*/ 1175223 w 1243513"/>
              <a:gd name="connsiteY2" fmla="*/ 653929 h 899488"/>
              <a:gd name="connsiteX3" fmla="*/ 1222061 w 1243513"/>
              <a:gd name="connsiteY3" fmla="*/ 223409 h 899488"/>
              <a:gd name="connsiteX4" fmla="*/ 934644 w 1243513"/>
              <a:gd name="connsiteY4" fmla="*/ 24359 h 899488"/>
              <a:gd name="connsiteX5" fmla="*/ 395779 w 1243513"/>
              <a:gd name="connsiteY5" fmla="*/ 60687 h 899488"/>
              <a:gd name="connsiteX6" fmla="*/ 2696 w 1243513"/>
              <a:gd name="connsiteY6" fmla="*/ 618782 h 899488"/>
              <a:gd name="connsiteX7" fmla="*/ 518394 w 1243513"/>
              <a:gd name="connsiteY7" fmla="*/ 779304 h 899488"/>
              <a:gd name="connsiteX8" fmla="*/ 606377 w 1243513"/>
              <a:gd name="connsiteY8" fmla="*/ 899488 h 899488"/>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8394 w 1243513"/>
              <a:gd name="connsiteY7" fmla="*/ 779304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32641"/>
              <a:gd name="connsiteY0" fmla="*/ 917993 h 917993"/>
              <a:gd name="connsiteX1" fmla="*/ 798782 w 1232641"/>
              <a:gd name="connsiteY1" fmla="*/ 829574 h 917993"/>
              <a:gd name="connsiteX2" fmla="*/ 1134836 w 1232641"/>
              <a:gd name="connsiteY2" fmla="*/ 659403 h 917993"/>
              <a:gd name="connsiteX3" fmla="*/ 1222061 w 1232641"/>
              <a:gd name="connsiteY3" fmla="*/ 223409 h 917993"/>
              <a:gd name="connsiteX4" fmla="*/ 934644 w 1232641"/>
              <a:gd name="connsiteY4" fmla="*/ 24359 h 917993"/>
              <a:gd name="connsiteX5" fmla="*/ 395779 w 1232641"/>
              <a:gd name="connsiteY5" fmla="*/ 60687 h 917993"/>
              <a:gd name="connsiteX6" fmla="*/ 2696 w 1232641"/>
              <a:gd name="connsiteY6" fmla="*/ 618782 h 917993"/>
              <a:gd name="connsiteX7" fmla="*/ 519825 w 1232641"/>
              <a:gd name="connsiteY7" fmla="*/ 803786 h 917993"/>
              <a:gd name="connsiteX8" fmla="*/ 583723 w 1232641"/>
              <a:gd name="connsiteY8" fmla="*/ 917993 h 917993"/>
              <a:gd name="connsiteX0" fmla="*/ 583723 w 1187264"/>
              <a:gd name="connsiteY0" fmla="*/ 917993 h 917993"/>
              <a:gd name="connsiteX1" fmla="*/ 798782 w 1187264"/>
              <a:gd name="connsiteY1" fmla="*/ 829574 h 917993"/>
              <a:gd name="connsiteX2" fmla="*/ 1134836 w 1187264"/>
              <a:gd name="connsiteY2" fmla="*/ 659403 h 917993"/>
              <a:gd name="connsiteX3" fmla="*/ 1166273 w 1187264"/>
              <a:gd name="connsiteY3" fmla="*/ 220655 h 917993"/>
              <a:gd name="connsiteX4" fmla="*/ 934644 w 1187264"/>
              <a:gd name="connsiteY4" fmla="*/ 24359 h 917993"/>
              <a:gd name="connsiteX5" fmla="*/ 395779 w 1187264"/>
              <a:gd name="connsiteY5" fmla="*/ 60687 h 917993"/>
              <a:gd name="connsiteX6" fmla="*/ 2696 w 1187264"/>
              <a:gd name="connsiteY6" fmla="*/ 618782 h 917993"/>
              <a:gd name="connsiteX7" fmla="*/ 519825 w 1187264"/>
              <a:gd name="connsiteY7" fmla="*/ 803786 h 917993"/>
              <a:gd name="connsiteX8" fmla="*/ 583723 w 1187264"/>
              <a:gd name="connsiteY8" fmla="*/ 917993 h 917993"/>
              <a:gd name="connsiteX0" fmla="*/ 583723 w 1177003"/>
              <a:gd name="connsiteY0" fmla="*/ 917993 h 917993"/>
              <a:gd name="connsiteX1" fmla="*/ 798782 w 1177003"/>
              <a:gd name="connsiteY1" fmla="*/ 829574 h 917993"/>
              <a:gd name="connsiteX2" fmla="*/ 1103676 w 1177003"/>
              <a:gd name="connsiteY2" fmla="*/ 637838 h 917993"/>
              <a:gd name="connsiteX3" fmla="*/ 1166273 w 1177003"/>
              <a:gd name="connsiteY3" fmla="*/ 220655 h 917993"/>
              <a:gd name="connsiteX4" fmla="*/ 934644 w 1177003"/>
              <a:gd name="connsiteY4" fmla="*/ 24359 h 917993"/>
              <a:gd name="connsiteX5" fmla="*/ 395779 w 1177003"/>
              <a:gd name="connsiteY5" fmla="*/ 60687 h 917993"/>
              <a:gd name="connsiteX6" fmla="*/ 2696 w 1177003"/>
              <a:gd name="connsiteY6" fmla="*/ 618782 h 917993"/>
              <a:gd name="connsiteX7" fmla="*/ 519825 w 1177003"/>
              <a:gd name="connsiteY7" fmla="*/ 803786 h 917993"/>
              <a:gd name="connsiteX8" fmla="*/ 583723 w 1177003"/>
              <a:gd name="connsiteY8" fmla="*/ 917993 h 917993"/>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729 w 1176933"/>
              <a:gd name="connsiteY0" fmla="*/ 903086 h 903086"/>
              <a:gd name="connsiteX1" fmla="*/ 798788 w 1176933"/>
              <a:gd name="connsiteY1" fmla="*/ 814667 h 903086"/>
              <a:gd name="connsiteX2" fmla="*/ 1103682 w 1176933"/>
              <a:gd name="connsiteY2" fmla="*/ 622931 h 903086"/>
              <a:gd name="connsiteX3" fmla="*/ 1166279 w 1176933"/>
              <a:gd name="connsiteY3" fmla="*/ 205748 h 903086"/>
              <a:gd name="connsiteX4" fmla="*/ 935723 w 1176933"/>
              <a:gd name="connsiteY4" fmla="*/ 24779 h 903086"/>
              <a:gd name="connsiteX5" fmla="*/ 395785 w 1176933"/>
              <a:gd name="connsiteY5" fmla="*/ 45780 h 903086"/>
              <a:gd name="connsiteX6" fmla="*/ 2702 w 1176933"/>
              <a:gd name="connsiteY6" fmla="*/ 603875 h 903086"/>
              <a:gd name="connsiteX7" fmla="*/ 519831 w 1176933"/>
              <a:gd name="connsiteY7" fmla="*/ 788879 h 903086"/>
              <a:gd name="connsiteX8" fmla="*/ 583729 w 1176933"/>
              <a:gd name="connsiteY8" fmla="*/ 903086 h 903086"/>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7 w 1144041"/>
              <a:gd name="connsiteY0" fmla="*/ 905437 h 905437"/>
              <a:gd name="connsiteX1" fmla="*/ 765896 w 1144041"/>
              <a:gd name="connsiteY1" fmla="*/ 817018 h 905437"/>
              <a:gd name="connsiteX2" fmla="*/ 1070790 w 1144041"/>
              <a:gd name="connsiteY2" fmla="*/ 625282 h 905437"/>
              <a:gd name="connsiteX3" fmla="*/ 1133387 w 1144041"/>
              <a:gd name="connsiteY3" fmla="*/ 208099 h 905437"/>
              <a:gd name="connsiteX4" fmla="*/ 902831 w 1144041"/>
              <a:gd name="connsiteY4" fmla="*/ 27130 h 905437"/>
              <a:gd name="connsiteX5" fmla="*/ 362893 w 1144041"/>
              <a:gd name="connsiteY5" fmla="*/ 48131 h 905437"/>
              <a:gd name="connsiteX6" fmla="*/ 2854 w 1144041"/>
              <a:gd name="connsiteY6" fmla="*/ 601748 h 905437"/>
              <a:gd name="connsiteX7" fmla="*/ 486939 w 1144041"/>
              <a:gd name="connsiteY7" fmla="*/ 791230 h 905437"/>
              <a:gd name="connsiteX8" fmla="*/ 550837 w 1144041"/>
              <a:gd name="connsiteY8" fmla="*/ 905437 h 90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4041" h="905437">
                <a:moveTo>
                  <a:pt x="550837" y="905437"/>
                </a:moveTo>
                <a:cubicBezTo>
                  <a:pt x="625126" y="903802"/>
                  <a:pt x="679237" y="863710"/>
                  <a:pt x="765896" y="817018"/>
                </a:cubicBezTo>
                <a:cubicBezTo>
                  <a:pt x="852555" y="770326"/>
                  <a:pt x="1009542" y="726768"/>
                  <a:pt x="1070790" y="625282"/>
                </a:cubicBezTo>
                <a:cubicBezTo>
                  <a:pt x="1132038" y="523796"/>
                  <a:pt x="1161380" y="307791"/>
                  <a:pt x="1133387" y="208099"/>
                </a:cubicBezTo>
                <a:cubicBezTo>
                  <a:pt x="1105394" y="108407"/>
                  <a:pt x="1022719" y="53848"/>
                  <a:pt x="902831" y="27130"/>
                </a:cubicBezTo>
                <a:cubicBezTo>
                  <a:pt x="782943" y="412"/>
                  <a:pt x="513213" y="-25440"/>
                  <a:pt x="362893" y="48131"/>
                </a:cubicBezTo>
                <a:cubicBezTo>
                  <a:pt x="212573" y="121702"/>
                  <a:pt x="-28964" y="168558"/>
                  <a:pt x="2854" y="601748"/>
                </a:cubicBezTo>
                <a:cubicBezTo>
                  <a:pt x="40207" y="875873"/>
                  <a:pt x="350499" y="788031"/>
                  <a:pt x="486939" y="791230"/>
                </a:cubicBezTo>
                <a:cubicBezTo>
                  <a:pt x="640409" y="814584"/>
                  <a:pt x="550837" y="905437"/>
                  <a:pt x="550837" y="905437"/>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52837E03-F170-BEF0-70B8-CE19F6D993AA}"/>
              </a:ext>
            </a:extLst>
          </p:cNvPr>
          <p:cNvSpPr>
            <a:spLocks noGrp="1"/>
          </p:cNvSpPr>
          <p:nvPr>
            <p:ph type="title"/>
          </p:nvPr>
        </p:nvSpPr>
        <p:spPr>
          <a:xfrm>
            <a:off x="7180033" y="954157"/>
            <a:ext cx="3901621" cy="1590260"/>
          </a:xfrm>
        </p:spPr>
        <p:txBody>
          <a:bodyPr>
            <a:normAutofit/>
          </a:bodyPr>
          <a:lstStyle/>
          <a:p>
            <a:pPr algn="ctr"/>
            <a:r>
              <a:rPr lang="en-GB" dirty="0"/>
              <a:t>Thank you for your time</a:t>
            </a:r>
          </a:p>
        </p:txBody>
      </p:sp>
      <p:pic>
        <p:nvPicPr>
          <p:cNvPr id="4" name="Picture 2" descr="Milwards_Logo_RGB">
            <a:extLst>
              <a:ext uri="{FF2B5EF4-FFF2-40B4-BE49-F238E27FC236}">
                <a16:creationId xmlns:a16="http://schemas.microsoft.com/office/drawing/2014/main" id="{E52FDA98-EEDD-3CDC-1559-3EC842B9F08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8673" y="641486"/>
            <a:ext cx="5246535" cy="54651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89FD1E36-D9E8-E02D-11C2-2B0D0FDEABF5}"/>
              </a:ext>
            </a:extLst>
          </p:cNvPr>
          <p:cNvSpPr>
            <a:spLocks noGrp="1"/>
          </p:cNvSpPr>
          <p:nvPr>
            <p:ph idx="1"/>
          </p:nvPr>
        </p:nvSpPr>
        <p:spPr>
          <a:xfrm>
            <a:off x="7042150" y="3227650"/>
            <a:ext cx="4642292" cy="3229084"/>
          </a:xfrm>
        </p:spPr>
        <p:txBody>
          <a:bodyPr>
            <a:normAutofit fontScale="92500" lnSpcReduction="10000"/>
          </a:bodyPr>
          <a:lstStyle/>
          <a:p>
            <a:pPr algn="ctr" eaLnBrk="1" fontAlgn="auto" hangingPunct="1">
              <a:lnSpc>
                <a:spcPct val="90000"/>
              </a:lnSpc>
              <a:buClr>
                <a:schemeClr val="accent6"/>
              </a:buClr>
              <a:buFont typeface="Wingdings 3" panose="05040102010807070707" pitchFamily="18" charset="2"/>
              <a:buNone/>
              <a:defRPr/>
            </a:pPr>
            <a:r>
              <a:rPr lang="en-GB" sz="2400" i="1" dirty="0">
                <a:cs typeface="Arial" panose="020B0604020202020204" pitchFamily="34" charset="0"/>
              </a:rPr>
              <a:t>Everyone is equal and everyone is accepting. </a:t>
            </a:r>
          </a:p>
          <a:p>
            <a:pPr algn="ctr" eaLnBrk="1" fontAlgn="auto" hangingPunct="1">
              <a:lnSpc>
                <a:spcPct val="90000"/>
              </a:lnSpc>
              <a:buClr>
                <a:schemeClr val="accent6"/>
              </a:buClr>
              <a:buFont typeface="Wingdings 3" panose="05040102010807070707" pitchFamily="18" charset="2"/>
              <a:buNone/>
              <a:defRPr/>
            </a:pPr>
            <a:r>
              <a:rPr lang="en-GB" sz="2400" dirty="0">
                <a:cs typeface="Arial" panose="020B0604020202020204" pitchFamily="34" charset="0"/>
              </a:rPr>
              <a:t>We are very proud of our welcoming and inclusive school and of everyone within it. Our aim is that your child will feel happy here.</a:t>
            </a:r>
          </a:p>
          <a:p>
            <a:pPr algn="ctr" eaLnBrk="1" fontAlgn="auto" hangingPunct="1">
              <a:lnSpc>
                <a:spcPct val="90000"/>
              </a:lnSpc>
              <a:buClr>
                <a:schemeClr val="accent6"/>
              </a:buClr>
              <a:buFont typeface="Wingdings 3" panose="05040102010807070707" pitchFamily="18" charset="2"/>
              <a:buNone/>
              <a:defRPr/>
            </a:pPr>
            <a:endParaRPr lang="en-GB" sz="2400" dirty="0">
              <a:cs typeface="Arial" panose="020B0604020202020204" pitchFamily="34" charset="0"/>
            </a:endParaRPr>
          </a:p>
          <a:p>
            <a:pPr algn="ctr" eaLnBrk="1" fontAlgn="auto" hangingPunct="1">
              <a:lnSpc>
                <a:spcPct val="90000"/>
              </a:lnSpc>
              <a:buClr>
                <a:schemeClr val="accent6"/>
              </a:buClr>
              <a:buFont typeface="Wingdings 3" panose="05040102010807070707" pitchFamily="18" charset="2"/>
              <a:buNone/>
              <a:defRPr/>
            </a:pPr>
            <a:r>
              <a:rPr lang="en-GB" sz="2400" dirty="0">
                <a:cs typeface="Arial" panose="020B0604020202020204" pitchFamily="34" charset="0"/>
              </a:rPr>
              <a:t>Please check Parent Hub and the school website for any messages or updates. They are sent out regularly. </a:t>
            </a:r>
          </a:p>
          <a:p>
            <a:pPr algn="ctr" eaLnBrk="1" fontAlgn="auto" hangingPunct="1">
              <a:lnSpc>
                <a:spcPct val="90000"/>
              </a:lnSpc>
              <a:buClr>
                <a:schemeClr val="accent6"/>
              </a:buClr>
              <a:buFont typeface="Wingdings 3" panose="05040102010807070707" pitchFamily="18" charset="2"/>
              <a:buNone/>
              <a:defRPr/>
            </a:pPr>
            <a:r>
              <a:rPr lang="en-GB" sz="2400" dirty="0">
                <a:cs typeface="Arial" panose="020B0604020202020204" pitchFamily="34" charset="0"/>
              </a:rPr>
              <a:t>If you have any queries or questions please contact the school office</a:t>
            </a:r>
            <a:r>
              <a:rPr lang="en-GB" sz="1800" dirty="0">
                <a:cs typeface="Arial" panose="020B0604020202020204" pitchFamily="34" charset="0"/>
              </a:rPr>
              <a:t>.</a:t>
            </a:r>
          </a:p>
          <a:p>
            <a:pPr algn="ctr">
              <a:lnSpc>
                <a:spcPct val="90000"/>
              </a:lnSpc>
            </a:pPr>
            <a:endParaRPr lang="en-GB" sz="1800" dirty="0"/>
          </a:p>
        </p:txBody>
      </p:sp>
    </p:spTree>
    <p:extLst>
      <p:ext uri="{BB962C8B-B14F-4D97-AF65-F5344CB8AC3E}">
        <p14:creationId xmlns:p14="http://schemas.microsoft.com/office/powerpoint/2010/main" val="3706291032"/>
      </p:ext>
    </p:extLst>
  </p:cSld>
  <p:clrMapOvr>
    <a:masterClrMapping/>
  </p:clrMapOvr>
</p:sld>
</file>

<file path=ppt/theme/theme1.xml><?xml version="1.0" encoding="utf-8"?>
<a:theme xmlns:a="http://schemas.openxmlformats.org/drawingml/2006/main" name="ChitchatVTI">
  <a:themeElements>
    <a:clrScheme name="bubbles">
      <a:dk1>
        <a:sysClr val="windowText" lastClr="000000"/>
      </a:dk1>
      <a:lt1>
        <a:sysClr val="window" lastClr="FFFFFF"/>
      </a:lt1>
      <a:dk2>
        <a:srgbClr val="071819"/>
      </a:dk2>
      <a:lt2>
        <a:srgbClr val="D5F2EB"/>
      </a:lt2>
      <a:accent1>
        <a:srgbClr val="38B698"/>
      </a:accent1>
      <a:accent2>
        <a:srgbClr val="528BD6"/>
      </a:accent2>
      <a:accent3>
        <a:srgbClr val="31A7C7"/>
      </a:accent3>
      <a:accent4>
        <a:srgbClr val="F15843"/>
      </a:accent4>
      <a:accent5>
        <a:srgbClr val="DE3A6D"/>
      </a:accent5>
      <a:accent6>
        <a:srgbClr val="7AAE3C"/>
      </a:accent6>
      <a:hlink>
        <a:srgbClr val="2F9880"/>
      </a:hlink>
      <a:folHlink>
        <a:srgbClr val="396CD1"/>
      </a:folHlink>
    </a:clrScheme>
    <a:fontScheme name="The Hand">
      <a:majorFont>
        <a:latin typeface="The Serif Hand"/>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itchatVTI" id="{08BB1610-1071-4750-BA6F-EA15E875FFCD}" vid="{D7BDF053-2181-45AE-9365-FFAA906CB4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441</TotalTime>
  <Words>2157</Words>
  <Application>Microsoft Office PowerPoint</Application>
  <PresentationFormat>Widescreen</PresentationFormat>
  <Paragraphs>129</Paragraphs>
  <Slides>27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Aptos</vt:lpstr>
      <vt:lpstr>Arial</vt:lpstr>
      <vt:lpstr>Franklin Gothic Book</vt:lpstr>
      <vt:lpstr>The Hand</vt:lpstr>
      <vt:lpstr>The Serif Hand</vt:lpstr>
      <vt:lpstr>Wingdings 3</vt:lpstr>
      <vt:lpstr>ChitchatVTI</vt:lpstr>
      <vt:lpstr>Welcome to Maple Class</vt:lpstr>
      <vt:lpstr>The Team!</vt:lpstr>
      <vt:lpstr>Year 2 Topics</vt:lpstr>
      <vt:lpstr>School Trips</vt:lpstr>
      <vt:lpstr>uNIFORM</vt:lpstr>
      <vt:lpstr>P.E.  Please ensure that your child arrives at school on their P.E. days wearing the correct P.E. kit (this is still uniform). Your child will remain in their P.E kit throughout the day to reduce the amount of items brought into school.  Year 2’s P.E. days are Mondays (outdoor) and Wednesdays (indoor). </vt:lpstr>
      <vt:lpstr>Expectations for pe kits</vt:lpstr>
      <vt:lpstr>Year 2 Expectations and Priorities</vt:lpstr>
      <vt:lpstr>What will my child do in English in year 2? </vt:lpstr>
      <vt:lpstr>What to Expect in Year 2 Maths </vt:lpstr>
      <vt:lpstr>Reading</vt:lpstr>
      <vt:lpstr>Reading at school</vt:lpstr>
      <vt:lpstr>Phonics</vt:lpstr>
      <vt:lpstr>Spelling</vt:lpstr>
      <vt:lpstr>English schemes </vt:lpstr>
      <vt:lpstr>Maths MASTERY</vt:lpstr>
      <vt:lpstr>Behaviour House team tokens Merits: Green Slips Headteacher Commendations Warnings Red slips and yellow slips Star of the week You All Belong Here system </vt:lpstr>
      <vt:lpstr>School Lunches</vt:lpstr>
      <vt:lpstr>Breakfast and after school clubs</vt:lpstr>
      <vt:lpstr>Social media and safeguarding</vt:lpstr>
      <vt:lpstr>      Increasingly issues involving the use of social media and messaging services are being brought to our attention, which can affect and distract from the work we do in school.  Unfortunately, inappropriate use of the internet happens from home or on pupils’ mobile devices during evenings, weekends and holidays. Although staff at Milwards are grateful to those who advise us of these issues, we have little to no jurisdiction in policing these platforms and can only take further action if there is a safeguarding issue or if illegal activity has taken place. In these instances any issues would be passed on to the appropriate authorities and agencies.   Please check our school website and newsletters for any updates or messages about safeguarding regarding Social Media. </vt:lpstr>
      <vt:lpstr>More APPLICABLE FOR KS1…</vt:lpstr>
      <vt:lpstr>aTTENDANCE</vt:lpstr>
      <vt:lpstr>Excellent attendance at school is important to allow a child or young person to fulfil their potential. Below are just some of the key reasons why it is so important children attend school:  </vt:lpstr>
      <vt:lpstr>For pupils to achieve a good standard of academic and social success in school they need to attend school on a regular basis.    Something to think about... Attendance statistics over a one year period: 98% absence = 4 days off school 95% absence = 10 days off school 90% absence = 4 weeks off school 85% absence = 5.5 weeks off school 80% absence = 7.5 weeks off school    </vt:lpstr>
      <vt:lpstr>How parents can help</vt:lpstr>
      <vt:lpstr>Thank you for your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Rachael Alcock</dc:creator>
  <cp:lastModifiedBy>Rachael Alcock</cp:lastModifiedBy>
  <cp:revision>32</cp:revision>
  <dcterms:created xsi:type="dcterms:W3CDTF">2024-07-17T09:24:57Z</dcterms:created>
  <dcterms:modified xsi:type="dcterms:W3CDTF">2024-08-30T13:53:46Z</dcterms:modified>
</cp:coreProperties>
</file>