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4117" r:id="rId1"/>
  </p:sldMasterIdLst>
  <p:notesMasterIdLst>
    <p:notesMasterId r:id="rId16"/>
  </p:notesMasterIdLst>
  <p:sldIdLst>
    <p:sldId id="257" r:id="rId2"/>
    <p:sldId id="258" r:id="rId3"/>
    <p:sldId id="284" r:id="rId4"/>
    <p:sldId id="264" r:id="rId5"/>
    <p:sldId id="283" r:id="rId6"/>
    <p:sldId id="282" r:id="rId7"/>
    <p:sldId id="296" r:id="rId8"/>
    <p:sldId id="287" r:id="rId9"/>
    <p:sldId id="275" r:id="rId10"/>
    <p:sldId id="285" r:id="rId11"/>
    <p:sldId id="286" r:id="rId12"/>
    <p:sldId id="279" r:id="rId13"/>
    <p:sldId id="281" r:id="rId14"/>
    <p:sldId id="295" r:id="rId15"/>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Gill Sans MT" panose="020B0502020104020203" pitchFamily="34" charset="77"/>
        <a:ea typeface="+mn-ea"/>
        <a:cs typeface="+mn-cs"/>
      </a:defRPr>
    </a:lvl1pPr>
    <a:lvl2pPr marL="457200" algn="l" defTabSz="457200" rtl="0" eaLnBrk="0" fontAlgn="base" hangingPunct="0">
      <a:spcBef>
        <a:spcPct val="0"/>
      </a:spcBef>
      <a:spcAft>
        <a:spcPct val="0"/>
      </a:spcAft>
      <a:defRPr kern="1200">
        <a:solidFill>
          <a:schemeClr val="tx1"/>
        </a:solidFill>
        <a:latin typeface="Gill Sans MT" panose="020B0502020104020203" pitchFamily="34" charset="77"/>
        <a:ea typeface="+mn-ea"/>
        <a:cs typeface="+mn-cs"/>
      </a:defRPr>
    </a:lvl2pPr>
    <a:lvl3pPr marL="914400" algn="l" defTabSz="457200" rtl="0" eaLnBrk="0" fontAlgn="base" hangingPunct="0">
      <a:spcBef>
        <a:spcPct val="0"/>
      </a:spcBef>
      <a:spcAft>
        <a:spcPct val="0"/>
      </a:spcAft>
      <a:defRPr kern="1200">
        <a:solidFill>
          <a:schemeClr val="tx1"/>
        </a:solidFill>
        <a:latin typeface="Gill Sans MT" panose="020B0502020104020203" pitchFamily="34" charset="77"/>
        <a:ea typeface="+mn-ea"/>
        <a:cs typeface="+mn-cs"/>
      </a:defRPr>
    </a:lvl3pPr>
    <a:lvl4pPr marL="1371600" algn="l" defTabSz="457200" rtl="0" eaLnBrk="0" fontAlgn="base" hangingPunct="0">
      <a:spcBef>
        <a:spcPct val="0"/>
      </a:spcBef>
      <a:spcAft>
        <a:spcPct val="0"/>
      </a:spcAft>
      <a:defRPr kern="1200">
        <a:solidFill>
          <a:schemeClr val="tx1"/>
        </a:solidFill>
        <a:latin typeface="Gill Sans MT" panose="020B0502020104020203" pitchFamily="34" charset="77"/>
        <a:ea typeface="+mn-ea"/>
        <a:cs typeface="+mn-cs"/>
      </a:defRPr>
    </a:lvl4pPr>
    <a:lvl5pPr marL="1828800" algn="l" defTabSz="457200" rtl="0" eaLnBrk="0" fontAlgn="base" hangingPunct="0">
      <a:spcBef>
        <a:spcPct val="0"/>
      </a:spcBef>
      <a:spcAft>
        <a:spcPct val="0"/>
      </a:spcAft>
      <a:defRPr kern="1200">
        <a:solidFill>
          <a:schemeClr val="tx1"/>
        </a:solidFill>
        <a:latin typeface="Gill Sans MT" panose="020B0502020104020203" pitchFamily="34" charset="77"/>
        <a:ea typeface="+mn-ea"/>
        <a:cs typeface="+mn-cs"/>
      </a:defRPr>
    </a:lvl5pPr>
    <a:lvl6pPr marL="2286000" algn="l" defTabSz="914400" rtl="0" eaLnBrk="1" latinLnBrk="0" hangingPunct="1">
      <a:defRPr kern="1200">
        <a:solidFill>
          <a:schemeClr val="tx1"/>
        </a:solidFill>
        <a:latin typeface="Gill Sans MT" panose="020B0502020104020203" pitchFamily="34" charset="77"/>
        <a:ea typeface="+mn-ea"/>
        <a:cs typeface="+mn-cs"/>
      </a:defRPr>
    </a:lvl6pPr>
    <a:lvl7pPr marL="2743200" algn="l" defTabSz="914400" rtl="0" eaLnBrk="1" latinLnBrk="0" hangingPunct="1">
      <a:defRPr kern="1200">
        <a:solidFill>
          <a:schemeClr val="tx1"/>
        </a:solidFill>
        <a:latin typeface="Gill Sans MT" panose="020B0502020104020203" pitchFamily="34" charset="77"/>
        <a:ea typeface="+mn-ea"/>
        <a:cs typeface="+mn-cs"/>
      </a:defRPr>
    </a:lvl7pPr>
    <a:lvl8pPr marL="3200400" algn="l" defTabSz="914400" rtl="0" eaLnBrk="1" latinLnBrk="0" hangingPunct="1">
      <a:defRPr kern="1200">
        <a:solidFill>
          <a:schemeClr val="tx1"/>
        </a:solidFill>
        <a:latin typeface="Gill Sans MT" panose="020B0502020104020203" pitchFamily="34" charset="77"/>
        <a:ea typeface="+mn-ea"/>
        <a:cs typeface="+mn-cs"/>
      </a:defRPr>
    </a:lvl8pPr>
    <a:lvl9pPr marL="3657600" algn="l" defTabSz="914400" rtl="0" eaLnBrk="1" latinLnBrk="0" hangingPunct="1">
      <a:defRPr kern="1200">
        <a:solidFill>
          <a:schemeClr val="tx1"/>
        </a:solidFill>
        <a:latin typeface="Gill Sans MT" panose="020B0502020104020203" pitchFamily="34" charset="77"/>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p:cViewPr varScale="1">
        <p:scale>
          <a:sx n="108" d="100"/>
          <a:sy n="108" d="100"/>
        </p:scale>
        <p:origin x="1792" y="1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8D5C352-0CF3-11A2-C702-B354B6654C1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Arial" charset="0"/>
              </a:defRPr>
            </a:lvl1pPr>
          </a:lstStyle>
          <a:p>
            <a:pPr>
              <a:defRPr/>
            </a:pPr>
            <a:endParaRPr lang="en-GB"/>
          </a:p>
        </p:txBody>
      </p:sp>
      <p:sp>
        <p:nvSpPr>
          <p:cNvPr id="3" name="Date Placeholder 2">
            <a:extLst>
              <a:ext uri="{FF2B5EF4-FFF2-40B4-BE49-F238E27FC236}">
                <a16:creationId xmlns:a16="http://schemas.microsoft.com/office/drawing/2014/main" id="{FB7F3C9B-5DDA-AE50-3B00-1BE26E7E7017}"/>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Arial" charset="0"/>
              </a:defRPr>
            </a:lvl1pPr>
          </a:lstStyle>
          <a:p>
            <a:pPr>
              <a:defRPr/>
            </a:pPr>
            <a:fld id="{912822BD-3014-D248-8C36-76C01F6556A3}" type="datetimeFigureOut">
              <a:rPr lang="en-GB"/>
              <a:pPr>
                <a:defRPr/>
              </a:pPr>
              <a:t>02/09/2024</a:t>
            </a:fld>
            <a:endParaRPr lang="en-GB"/>
          </a:p>
        </p:txBody>
      </p:sp>
      <p:sp>
        <p:nvSpPr>
          <p:cNvPr id="4" name="Slide Image Placeholder 3">
            <a:extLst>
              <a:ext uri="{FF2B5EF4-FFF2-40B4-BE49-F238E27FC236}">
                <a16:creationId xmlns:a16="http://schemas.microsoft.com/office/drawing/2014/main" id="{2BD9EBC9-20E6-AC5C-9FC4-F382A2944726}"/>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6DC0907-27FB-6312-9901-CC04AB1B2596}"/>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A7D2B74-7791-CD4C-CE8D-D264EAFC35EC}"/>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8D2FADD2-8CAF-C28C-2EDD-F0758E6B91DE}"/>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Calibri" panose="020F0502020204030204" pitchFamily="34" charset="0"/>
              </a:defRPr>
            </a:lvl1pPr>
          </a:lstStyle>
          <a:p>
            <a:pPr>
              <a:defRPr/>
            </a:pPr>
            <a:fld id="{DDD8B5CC-8CAA-3F42-9554-0DFDD315E2A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D243ED69-6130-4FC6-B857-4DE2C7119241}"/>
              </a:ext>
            </a:extLst>
          </p:cNvPr>
          <p:cNvCxnSpPr/>
          <p:nvPr/>
        </p:nvCxnSpPr>
        <p:spPr>
          <a:xfrm>
            <a:off x="2395538" y="3529013"/>
            <a:ext cx="561975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ctrTitle"/>
          </p:nvPr>
        </p:nvSpPr>
        <p:spPr>
          <a:xfrm>
            <a:off x="2396319" y="802299"/>
            <a:ext cx="5618515" cy="2541431"/>
          </a:xfrm>
        </p:spPr>
        <p:txBody>
          <a:bodyPr bIns="0" anchor="b"/>
          <a:lstStyle>
            <a:lvl1pPr algn="l">
              <a:defRPr sz="5400"/>
            </a:lvl1pPr>
          </a:lstStyle>
          <a:p>
            <a:r>
              <a:rPr lang="en-GB"/>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5" name="Date Placeholder 3">
            <a:extLst>
              <a:ext uri="{FF2B5EF4-FFF2-40B4-BE49-F238E27FC236}">
                <a16:creationId xmlns:a16="http://schemas.microsoft.com/office/drawing/2014/main" id="{75769906-70B2-00E5-F392-1BF67A78A653}"/>
              </a:ext>
            </a:extLst>
          </p:cNvPr>
          <p:cNvSpPr>
            <a:spLocks noGrp="1"/>
          </p:cNvSpPr>
          <p:nvPr>
            <p:ph type="dt" sz="half" idx="10"/>
          </p:nvPr>
        </p:nvSpPr>
        <p:spPr/>
        <p:txBody>
          <a:bodyPr/>
          <a:lstStyle>
            <a:lvl1pPr>
              <a:defRPr/>
            </a:lvl1pPr>
          </a:lstStyle>
          <a:p>
            <a:pPr>
              <a:defRPr/>
            </a:pPr>
            <a:fld id="{2DE4BAC6-1D9B-E845-BA19-964A59D59145}" type="datetimeFigureOut">
              <a:rPr lang="en-GB"/>
              <a:pPr>
                <a:defRPr/>
              </a:pPr>
              <a:t>02/09/2024</a:t>
            </a:fld>
            <a:endParaRPr lang="en-GB"/>
          </a:p>
        </p:txBody>
      </p:sp>
      <p:sp>
        <p:nvSpPr>
          <p:cNvPr id="6" name="Footer Placeholder 4">
            <a:extLst>
              <a:ext uri="{FF2B5EF4-FFF2-40B4-BE49-F238E27FC236}">
                <a16:creationId xmlns:a16="http://schemas.microsoft.com/office/drawing/2014/main" id="{998CE3F6-0010-5836-77CB-EABF6144EFF4}"/>
              </a:ext>
            </a:extLst>
          </p:cNvPr>
          <p:cNvSpPr>
            <a:spLocks noGrp="1"/>
          </p:cNvSpPr>
          <p:nvPr>
            <p:ph type="ftr" sz="quarter" idx="11"/>
          </p:nvPr>
        </p:nvSpPr>
        <p:spPr>
          <a:xfrm>
            <a:off x="2395538" y="328613"/>
            <a:ext cx="3087687" cy="309562"/>
          </a:xfr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FF9D399-E116-DD59-EDA1-DE83FD403879}"/>
              </a:ext>
            </a:extLst>
          </p:cNvPr>
          <p:cNvSpPr>
            <a:spLocks noGrp="1"/>
          </p:cNvSpPr>
          <p:nvPr>
            <p:ph type="sldNum" sz="quarter" idx="12"/>
          </p:nvPr>
        </p:nvSpPr>
        <p:spPr>
          <a:xfrm>
            <a:off x="1435100" y="798513"/>
            <a:ext cx="801688" cy="504825"/>
          </a:xfrm>
        </p:spPr>
        <p:txBody>
          <a:bodyPr/>
          <a:lstStyle>
            <a:lvl1pPr>
              <a:defRPr/>
            </a:lvl1pPr>
          </a:lstStyle>
          <a:p>
            <a:pPr>
              <a:defRPr/>
            </a:pPr>
            <a:fld id="{7B38314E-149E-0E45-ABCF-4E32123D7AB0}" type="slidenum">
              <a:rPr lang="en-GB" altLang="en-US"/>
              <a:pPr>
                <a:defRPr/>
              </a:pPr>
              <a:t>‹#›</a:t>
            </a:fld>
            <a:endParaRPr lang="en-GB" altLang="en-US"/>
          </a:p>
        </p:txBody>
      </p:sp>
    </p:spTree>
    <p:extLst>
      <p:ext uri="{BB962C8B-B14F-4D97-AF65-F5344CB8AC3E}">
        <p14:creationId xmlns:p14="http://schemas.microsoft.com/office/powerpoint/2010/main" val="2063629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B27FFA98-9B2A-F2BE-00CC-45D87AEE2628}"/>
              </a:ext>
            </a:extLst>
          </p:cNvPr>
          <p:cNvCxnSpPr/>
          <p:nvPr/>
        </p:nvCxnSpPr>
        <p:spPr>
          <a:xfrm>
            <a:off x="1443038" y="1847850"/>
            <a:ext cx="657225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3">
            <a:extLst>
              <a:ext uri="{FF2B5EF4-FFF2-40B4-BE49-F238E27FC236}">
                <a16:creationId xmlns:a16="http://schemas.microsoft.com/office/drawing/2014/main" id="{B4DC7417-C44B-A235-92BC-2A791855999C}"/>
              </a:ext>
            </a:extLst>
          </p:cNvPr>
          <p:cNvSpPr>
            <a:spLocks noGrp="1"/>
          </p:cNvSpPr>
          <p:nvPr>
            <p:ph type="dt" sz="half" idx="10"/>
          </p:nvPr>
        </p:nvSpPr>
        <p:spPr/>
        <p:txBody>
          <a:bodyPr/>
          <a:lstStyle>
            <a:lvl1pPr>
              <a:defRPr/>
            </a:lvl1pPr>
          </a:lstStyle>
          <a:p>
            <a:pPr>
              <a:defRPr/>
            </a:pPr>
            <a:fld id="{DC3DA352-FC90-5748-AD34-CC3EE7058451}" type="datetimeFigureOut">
              <a:rPr lang="en-GB"/>
              <a:pPr>
                <a:defRPr/>
              </a:pPr>
              <a:t>02/09/2024</a:t>
            </a:fld>
            <a:endParaRPr lang="en-GB"/>
          </a:p>
        </p:txBody>
      </p:sp>
      <p:sp>
        <p:nvSpPr>
          <p:cNvPr id="6" name="Footer Placeholder 4">
            <a:extLst>
              <a:ext uri="{FF2B5EF4-FFF2-40B4-BE49-F238E27FC236}">
                <a16:creationId xmlns:a16="http://schemas.microsoft.com/office/drawing/2014/main" id="{8A5B5D78-C8B9-7A38-66E9-93882BC81C4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6A191347-430F-9032-E78D-A9EF9998258E}"/>
              </a:ext>
            </a:extLst>
          </p:cNvPr>
          <p:cNvSpPr>
            <a:spLocks noGrp="1"/>
          </p:cNvSpPr>
          <p:nvPr>
            <p:ph type="sldNum" sz="quarter" idx="12"/>
          </p:nvPr>
        </p:nvSpPr>
        <p:spPr/>
        <p:txBody>
          <a:bodyPr/>
          <a:lstStyle>
            <a:lvl1pPr>
              <a:defRPr/>
            </a:lvl1pPr>
          </a:lstStyle>
          <a:p>
            <a:pPr>
              <a:defRPr/>
            </a:pPr>
            <a:fld id="{9672BE1B-EE24-FF4E-801C-5648988A7BDB}" type="slidenum">
              <a:rPr lang="en-GB" altLang="en-US"/>
              <a:pPr>
                <a:defRPr/>
              </a:pPr>
              <a:t>‹#›</a:t>
            </a:fld>
            <a:endParaRPr lang="en-GB" altLang="en-US"/>
          </a:p>
        </p:txBody>
      </p:sp>
    </p:spTree>
    <p:extLst>
      <p:ext uri="{BB962C8B-B14F-4D97-AF65-F5344CB8AC3E}">
        <p14:creationId xmlns:p14="http://schemas.microsoft.com/office/powerpoint/2010/main" val="2481543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903A96B-717F-9E11-D3B3-B42B9E07A77A}"/>
              </a:ext>
            </a:extLst>
          </p:cNvPr>
          <p:cNvCxnSpPr/>
          <p:nvPr/>
        </p:nvCxnSpPr>
        <p:spPr>
          <a:xfrm>
            <a:off x="1443038" y="3805238"/>
            <a:ext cx="561816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1756130"/>
            <a:ext cx="5617002" cy="1887950"/>
          </a:xfrm>
        </p:spPr>
        <p:txBody>
          <a:bodyPr anchor="b"/>
          <a:lstStyle>
            <a:lvl1pPr algn="l">
              <a:defRPr sz="3200"/>
            </a:lvl1pPr>
          </a:lstStyle>
          <a:p>
            <a:r>
              <a:rPr lang="en-GB"/>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5" name="Date Placeholder 3">
            <a:extLst>
              <a:ext uri="{FF2B5EF4-FFF2-40B4-BE49-F238E27FC236}">
                <a16:creationId xmlns:a16="http://schemas.microsoft.com/office/drawing/2014/main" id="{2752D311-5AB1-9B7C-B4E8-8503E170463F}"/>
              </a:ext>
            </a:extLst>
          </p:cNvPr>
          <p:cNvSpPr>
            <a:spLocks noGrp="1"/>
          </p:cNvSpPr>
          <p:nvPr>
            <p:ph type="dt" sz="half" idx="10"/>
          </p:nvPr>
        </p:nvSpPr>
        <p:spPr/>
        <p:txBody>
          <a:bodyPr/>
          <a:lstStyle>
            <a:lvl1pPr>
              <a:defRPr/>
            </a:lvl1pPr>
          </a:lstStyle>
          <a:p>
            <a:pPr>
              <a:defRPr/>
            </a:pPr>
            <a:fld id="{CD3D596A-7FA4-4D40-A21A-FC6BDA717F10}" type="datetimeFigureOut">
              <a:rPr lang="en-GB"/>
              <a:pPr>
                <a:defRPr/>
              </a:pPr>
              <a:t>02/09/2024</a:t>
            </a:fld>
            <a:endParaRPr lang="en-GB"/>
          </a:p>
        </p:txBody>
      </p:sp>
      <p:sp>
        <p:nvSpPr>
          <p:cNvPr id="6" name="Footer Placeholder 4">
            <a:extLst>
              <a:ext uri="{FF2B5EF4-FFF2-40B4-BE49-F238E27FC236}">
                <a16:creationId xmlns:a16="http://schemas.microsoft.com/office/drawing/2014/main" id="{F306CE7B-1400-DC56-79AE-CBB5A9E2F1B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3D9C1EF-4F2F-D3BF-1C62-5830E3C3EED3}"/>
              </a:ext>
            </a:extLst>
          </p:cNvPr>
          <p:cNvSpPr>
            <a:spLocks noGrp="1"/>
          </p:cNvSpPr>
          <p:nvPr>
            <p:ph type="sldNum" sz="quarter" idx="12"/>
          </p:nvPr>
        </p:nvSpPr>
        <p:spPr/>
        <p:txBody>
          <a:bodyPr/>
          <a:lstStyle>
            <a:lvl1pPr>
              <a:defRPr/>
            </a:lvl1pPr>
          </a:lstStyle>
          <a:p>
            <a:pPr>
              <a:defRPr/>
            </a:pPr>
            <a:fld id="{71729163-A970-AE45-BE8E-6E7E868EF7C7}" type="slidenum">
              <a:rPr lang="en-GB" altLang="en-US"/>
              <a:pPr>
                <a:defRPr/>
              </a:pPr>
              <a:t>‹#›</a:t>
            </a:fld>
            <a:endParaRPr lang="en-GB" altLang="en-US"/>
          </a:p>
        </p:txBody>
      </p:sp>
    </p:spTree>
    <p:extLst>
      <p:ext uri="{BB962C8B-B14F-4D97-AF65-F5344CB8AC3E}">
        <p14:creationId xmlns:p14="http://schemas.microsoft.com/office/powerpoint/2010/main" val="306249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CA311FB-C1FE-3C64-3526-2807E4B3562E}"/>
              </a:ext>
            </a:extLst>
          </p:cNvPr>
          <p:cNvCxnSpPr/>
          <p:nvPr/>
        </p:nvCxnSpPr>
        <p:spPr>
          <a:xfrm>
            <a:off x="1443038" y="1847850"/>
            <a:ext cx="657225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890"/>
            <a:ext cx="6571343"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Date Placeholder 4">
            <a:extLst>
              <a:ext uri="{FF2B5EF4-FFF2-40B4-BE49-F238E27FC236}">
                <a16:creationId xmlns:a16="http://schemas.microsoft.com/office/drawing/2014/main" id="{21E1E16E-9357-9B81-39B4-0A12C6D38F5D}"/>
              </a:ext>
            </a:extLst>
          </p:cNvPr>
          <p:cNvSpPr>
            <a:spLocks noGrp="1"/>
          </p:cNvSpPr>
          <p:nvPr>
            <p:ph type="dt" sz="half" idx="10"/>
          </p:nvPr>
        </p:nvSpPr>
        <p:spPr/>
        <p:txBody>
          <a:bodyPr/>
          <a:lstStyle>
            <a:lvl1pPr>
              <a:defRPr/>
            </a:lvl1pPr>
          </a:lstStyle>
          <a:p>
            <a:pPr>
              <a:defRPr/>
            </a:pPr>
            <a:fld id="{1DCE350A-C095-AD49-802B-5F42803A0A9C}" type="datetimeFigureOut">
              <a:rPr lang="en-GB"/>
              <a:pPr>
                <a:defRPr/>
              </a:pPr>
              <a:t>02/09/2024</a:t>
            </a:fld>
            <a:endParaRPr lang="en-GB"/>
          </a:p>
        </p:txBody>
      </p:sp>
      <p:sp>
        <p:nvSpPr>
          <p:cNvPr id="7" name="Footer Placeholder 5">
            <a:extLst>
              <a:ext uri="{FF2B5EF4-FFF2-40B4-BE49-F238E27FC236}">
                <a16:creationId xmlns:a16="http://schemas.microsoft.com/office/drawing/2014/main" id="{FF01FCE1-A155-FBDA-08DB-EB9FFA60E1D4}"/>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498A82A6-278E-760C-7EB7-5AF687FF0CF6}"/>
              </a:ext>
            </a:extLst>
          </p:cNvPr>
          <p:cNvSpPr>
            <a:spLocks noGrp="1"/>
          </p:cNvSpPr>
          <p:nvPr>
            <p:ph type="sldNum" sz="quarter" idx="12"/>
          </p:nvPr>
        </p:nvSpPr>
        <p:spPr/>
        <p:txBody>
          <a:bodyPr/>
          <a:lstStyle>
            <a:lvl1pPr>
              <a:defRPr/>
            </a:lvl1pPr>
          </a:lstStyle>
          <a:p>
            <a:pPr>
              <a:defRPr/>
            </a:pPr>
            <a:fld id="{CC324099-210F-7848-B1B2-7D3386747DE3}" type="slidenum">
              <a:rPr lang="en-GB" altLang="en-US"/>
              <a:pPr>
                <a:defRPr/>
              </a:pPr>
              <a:t>‹#›</a:t>
            </a:fld>
            <a:endParaRPr lang="en-GB" altLang="en-US"/>
          </a:p>
        </p:txBody>
      </p:sp>
    </p:spTree>
    <p:extLst>
      <p:ext uri="{BB962C8B-B14F-4D97-AF65-F5344CB8AC3E}">
        <p14:creationId xmlns:p14="http://schemas.microsoft.com/office/powerpoint/2010/main" val="3185401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09462491-5EC7-5084-5E84-CACE87A0590E}"/>
              </a:ext>
            </a:extLst>
          </p:cNvPr>
          <p:cNvCxnSpPr/>
          <p:nvPr/>
        </p:nvCxnSpPr>
        <p:spPr>
          <a:xfrm>
            <a:off x="1443038" y="1847850"/>
            <a:ext cx="657225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6">
            <a:extLst>
              <a:ext uri="{FF2B5EF4-FFF2-40B4-BE49-F238E27FC236}">
                <a16:creationId xmlns:a16="http://schemas.microsoft.com/office/drawing/2014/main" id="{FC4E6449-9D99-C550-C5C7-C8C8D30BD84F}"/>
              </a:ext>
            </a:extLst>
          </p:cNvPr>
          <p:cNvSpPr>
            <a:spLocks noGrp="1"/>
          </p:cNvSpPr>
          <p:nvPr>
            <p:ph type="dt" sz="half" idx="10"/>
          </p:nvPr>
        </p:nvSpPr>
        <p:spPr/>
        <p:txBody>
          <a:bodyPr/>
          <a:lstStyle>
            <a:lvl1pPr>
              <a:defRPr/>
            </a:lvl1pPr>
          </a:lstStyle>
          <a:p>
            <a:pPr>
              <a:defRPr/>
            </a:pPr>
            <a:fld id="{7D89F293-CADB-CE4A-93B2-252F356E7251}" type="datetimeFigureOut">
              <a:rPr lang="en-GB"/>
              <a:pPr>
                <a:defRPr/>
              </a:pPr>
              <a:t>02/09/2024</a:t>
            </a:fld>
            <a:endParaRPr lang="en-GB"/>
          </a:p>
        </p:txBody>
      </p:sp>
      <p:sp>
        <p:nvSpPr>
          <p:cNvPr id="9" name="Footer Placeholder 7">
            <a:extLst>
              <a:ext uri="{FF2B5EF4-FFF2-40B4-BE49-F238E27FC236}">
                <a16:creationId xmlns:a16="http://schemas.microsoft.com/office/drawing/2014/main" id="{E3EA1318-5240-2485-DA86-16799DD6EDE7}"/>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8">
            <a:extLst>
              <a:ext uri="{FF2B5EF4-FFF2-40B4-BE49-F238E27FC236}">
                <a16:creationId xmlns:a16="http://schemas.microsoft.com/office/drawing/2014/main" id="{FDEEE0EE-0F4C-E7F7-0D86-7E44E7860FAB}"/>
              </a:ext>
            </a:extLst>
          </p:cNvPr>
          <p:cNvSpPr>
            <a:spLocks noGrp="1"/>
          </p:cNvSpPr>
          <p:nvPr>
            <p:ph type="sldNum" sz="quarter" idx="12"/>
          </p:nvPr>
        </p:nvSpPr>
        <p:spPr/>
        <p:txBody>
          <a:bodyPr/>
          <a:lstStyle>
            <a:lvl1pPr>
              <a:defRPr/>
            </a:lvl1pPr>
          </a:lstStyle>
          <a:p>
            <a:pPr>
              <a:defRPr/>
            </a:pPr>
            <a:fld id="{384182F0-8979-D043-B171-61DBCC245D62}" type="slidenum">
              <a:rPr lang="en-GB" altLang="en-US"/>
              <a:pPr>
                <a:defRPr/>
              </a:pPr>
              <a:t>‹#›</a:t>
            </a:fld>
            <a:endParaRPr lang="en-GB" altLang="en-US"/>
          </a:p>
        </p:txBody>
      </p:sp>
    </p:spTree>
    <p:extLst>
      <p:ext uri="{BB962C8B-B14F-4D97-AF65-F5344CB8AC3E}">
        <p14:creationId xmlns:p14="http://schemas.microsoft.com/office/powerpoint/2010/main" val="1382007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0685E985-CE4B-64EF-68EC-F4A122B9B680}"/>
              </a:ext>
            </a:extLst>
          </p:cNvPr>
          <p:cNvCxnSpPr/>
          <p:nvPr/>
        </p:nvCxnSpPr>
        <p:spPr>
          <a:xfrm>
            <a:off x="1443038" y="1847850"/>
            <a:ext cx="657225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4" name="Date Placeholder 2">
            <a:extLst>
              <a:ext uri="{FF2B5EF4-FFF2-40B4-BE49-F238E27FC236}">
                <a16:creationId xmlns:a16="http://schemas.microsoft.com/office/drawing/2014/main" id="{D8FCD86C-159B-8DC7-E131-A4C948A6680C}"/>
              </a:ext>
            </a:extLst>
          </p:cNvPr>
          <p:cNvSpPr>
            <a:spLocks noGrp="1"/>
          </p:cNvSpPr>
          <p:nvPr>
            <p:ph type="dt" sz="half" idx="10"/>
          </p:nvPr>
        </p:nvSpPr>
        <p:spPr/>
        <p:txBody>
          <a:bodyPr/>
          <a:lstStyle>
            <a:lvl1pPr>
              <a:defRPr/>
            </a:lvl1pPr>
          </a:lstStyle>
          <a:p>
            <a:pPr>
              <a:defRPr/>
            </a:pPr>
            <a:fld id="{4A0AD58A-4F46-C244-B5B4-B93FD222A676}" type="datetimeFigureOut">
              <a:rPr lang="en-GB"/>
              <a:pPr>
                <a:defRPr/>
              </a:pPr>
              <a:t>02/09/2024</a:t>
            </a:fld>
            <a:endParaRPr lang="en-GB"/>
          </a:p>
        </p:txBody>
      </p:sp>
      <p:sp>
        <p:nvSpPr>
          <p:cNvPr id="5" name="Footer Placeholder 3">
            <a:extLst>
              <a:ext uri="{FF2B5EF4-FFF2-40B4-BE49-F238E27FC236}">
                <a16:creationId xmlns:a16="http://schemas.microsoft.com/office/drawing/2014/main" id="{A8B5FB57-A76F-EE78-3CC7-C6C8B8B91F8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4">
            <a:extLst>
              <a:ext uri="{FF2B5EF4-FFF2-40B4-BE49-F238E27FC236}">
                <a16:creationId xmlns:a16="http://schemas.microsoft.com/office/drawing/2014/main" id="{7797369E-5AC0-BB04-D23D-40FB4E7FE56B}"/>
              </a:ext>
            </a:extLst>
          </p:cNvPr>
          <p:cNvSpPr>
            <a:spLocks noGrp="1"/>
          </p:cNvSpPr>
          <p:nvPr>
            <p:ph type="sldNum" sz="quarter" idx="12"/>
          </p:nvPr>
        </p:nvSpPr>
        <p:spPr/>
        <p:txBody>
          <a:bodyPr/>
          <a:lstStyle>
            <a:lvl1pPr>
              <a:defRPr/>
            </a:lvl1pPr>
          </a:lstStyle>
          <a:p>
            <a:pPr>
              <a:defRPr/>
            </a:pPr>
            <a:fld id="{5699AECE-FCCE-A948-B150-058722AB4C68}" type="slidenum">
              <a:rPr lang="en-GB" altLang="en-US"/>
              <a:pPr>
                <a:defRPr/>
              </a:pPr>
              <a:t>‹#›</a:t>
            </a:fld>
            <a:endParaRPr lang="en-GB" altLang="en-US"/>
          </a:p>
        </p:txBody>
      </p:sp>
    </p:spTree>
    <p:extLst>
      <p:ext uri="{BB962C8B-B14F-4D97-AF65-F5344CB8AC3E}">
        <p14:creationId xmlns:p14="http://schemas.microsoft.com/office/powerpoint/2010/main" val="1962092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E48F9AA-894D-BF2C-B5CA-E1C04FA1A700}"/>
              </a:ext>
            </a:extLst>
          </p:cNvPr>
          <p:cNvSpPr>
            <a:spLocks noGrp="1"/>
          </p:cNvSpPr>
          <p:nvPr>
            <p:ph type="dt" sz="half" idx="10"/>
          </p:nvPr>
        </p:nvSpPr>
        <p:spPr/>
        <p:txBody>
          <a:bodyPr/>
          <a:lstStyle>
            <a:lvl1pPr>
              <a:defRPr/>
            </a:lvl1pPr>
          </a:lstStyle>
          <a:p>
            <a:pPr>
              <a:defRPr/>
            </a:pPr>
            <a:fld id="{A2153A3F-9C22-9848-8F1C-7710A5D62E34}" type="datetimeFigureOut">
              <a:rPr lang="en-GB"/>
              <a:pPr>
                <a:defRPr/>
              </a:pPr>
              <a:t>02/09/2024</a:t>
            </a:fld>
            <a:endParaRPr lang="en-GB"/>
          </a:p>
        </p:txBody>
      </p:sp>
      <p:sp>
        <p:nvSpPr>
          <p:cNvPr id="3" name="Footer Placeholder 4">
            <a:extLst>
              <a:ext uri="{FF2B5EF4-FFF2-40B4-BE49-F238E27FC236}">
                <a16:creationId xmlns:a16="http://schemas.microsoft.com/office/drawing/2014/main" id="{87B3CCCC-52B0-3402-6F08-5D6646818C5B}"/>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3B297C0-DA20-E3CF-3EA1-ED4F854B0179}"/>
              </a:ext>
            </a:extLst>
          </p:cNvPr>
          <p:cNvSpPr>
            <a:spLocks noGrp="1"/>
          </p:cNvSpPr>
          <p:nvPr>
            <p:ph type="sldNum" sz="quarter" idx="12"/>
          </p:nvPr>
        </p:nvSpPr>
        <p:spPr/>
        <p:txBody>
          <a:bodyPr/>
          <a:lstStyle>
            <a:lvl1pPr>
              <a:defRPr/>
            </a:lvl1pPr>
          </a:lstStyle>
          <a:p>
            <a:pPr>
              <a:defRPr/>
            </a:pPr>
            <a:fld id="{34C846F9-93FC-C84F-9993-25B4F79299FB}" type="slidenum">
              <a:rPr lang="en-GB" altLang="en-US"/>
              <a:pPr>
                <a:defRPr/>
              </a:pPr>
              <a:t>‹#›</a:t>
            </a:fld>
            <a:endParaRPr lang="en-GB" altLang="en-US"/>
          </a:p>
        </p:txBody>
      </p:sp>
    </p:spTree>
    <p:extLst>
      <p:ext uri="{BB962C8B-B14F-4D97-AF65-F5344CB8AC3E}">
        <p14:creationId xmlns:p14="http://schemas.microsoft.com/office/powerpoint/2010/main" val="1264470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94494493-F31F-094F-5DEA-AC7CD6C8E94A}"/>
              </a:ext>
            </a:extLst>
          </p:cNvPr>
          <p:cNvCxnSpPr/>
          <p:nvPr/>
        </p:nvCxnSpPr>
        <p:spPr>
          <a:xfrm>
            <a:off x="1441450" y="3205163"/>
            <a:ext cx="242411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39042" y="798973"/>
            <a:ext cx="2425950" cy="2247117"/>
          </a:xfrm>
        </p:spPr>
        <p:txBody>
          <a:bodyPr anchor="b"/>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6" name="Date Placeholder 4">
            <a:extLst>
              <a:ext uri="{FF2B5EF4-FFF2-40B4-BE49-F238E27FC236}">
                <a16:creationId xmlns:a16="http://schemas.microsoft.com/office/drawing/2014/main" id="{622F3E4F-4AA0-9102-A0C8-6FB34C890FEC}"/>
              </a:ext>
            </a:extLst>
          </p:cNvPr>
          <p:cNvSpPr>
            <a:spLocks noGrp="1"/>
          </p:cNvSpPr>
          <p:nvPr>
            <p:ph type="dt" sz="half" idx="10"/>
          </p:nvPr>
        </p:nvSpPr>
        <p:spPr/>
        <p:txBody>
          <a:bodyPr/>
          <a:lstStyle>
            <a:lvl1pPr>
              <a:defRPr/>
            </a:lvl1pPr>
          </a:lstStyle>
          <a:p>
            <a:pPr>
              <a:defRPr/>
            </a:pPr>
            <a:fld id="{B6821F81-6EC6-454B-AE66-07CFAACE87BA}" type="datetimeFigureOut">
              <a:rPr lang="en-GB"/>
              <a:pPr>
                <a:defRPr/>
              </a:pPr>
              <a:t>02/09/2024</a:t>
            </a:fld>
            <a:endParaRPr lang="en-GB"/>
          </a:p>
        </p:txBody>
      </p:sp>
      <p:sp>
        <p:nvSpPr>
          <p:cNvPr id="7" name="Footer Placeholder 5">
            <a:extLst>
              <a:ext uri="{FF2B5EF4-FFF2-40B4-BE49-F238E27FC236}">
                <a16:creationId xmlns:a16="http://schemas.microsoft.com/office/drawing/2014/main" id="{881B342D-6FE4-D129-26FD-9C0191664F3A}"/>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CE5B2116-03B9-6507-1C90-C74BE5C98694}"/>
              </a:ext>
            </a:extLst>
          </p:cNvPr>
          <p:cNvSpPr>
            <a:spLocks noGrp="1"/>
          </p:cNvSpPr>
          <p:nvPr>
            <p:ph type="sldNum" sz="quarter" idx="12"/>
          </p:nvPr>
        </p:nvSpPr>
        <p:spPr/>
        <p:txBody>
          <a:bodyPr/>
          <a:lstStyle>
            <a:lvl1pPr>
              <a:defRPr/>
            </a:lvl1pPr>
          </a:lstStyle>
          <a:p>
            <a:pPr>
              <a:defRPr/>
            </a:pPr>
            <a:fld id="{811D9E3F-5CB5-5541-935B-58151AEAB06D}" type="slidenum">
              <a:rPr lang="en-GB" altLang="en-US"/>
              <a:pPr>
                <a:defRPr/>
              </a:pPr>
              <a:t>‹#›</a:t>
            </a:fld>
            <a:endParaRPr lang="en-GB" altLang="en-US"/>
          </a:p>
        </p:txBody>
      </p:sp>
    </p:spTree>
    <p:extLst>
      <p:ext uri="{BB962C8B-B14F-4D97-AF65-F5344CB8AC3E}">
        <p14:creationId xmlns:p14="http://schemas.microsoft.com/office/powerpoint/2010/main" val="296378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
            <a:extLst>
              <a:ext uri="{FF2B5EF4-FFF2-40B4-BE49-F238E27FC236}">
                <a16:creationId xmlns:a16="http://schemas.microsoft.com/office/drawing/2014/main" id="{8DEF9605-97E9-51A3-3BC4-83BB7BD5FF87}"/>
              </a:ext>
            </a:extLst>
          </p:cNvPr>
          <p:cNvGrpSpPr>
            <a:grpSpLocks/>
          </p:cNvGrpSpPr>
          <p:nvPr/>
        </p:nvGrpSpPr>
        <p:grpSpPr bwMode="auto">
          <a:xfrm>
            <a:off x="4995863" y="482600"/>
            <a:ext cx="3511550" cy="5148263"/>
            <a:chOff x="6852919" y="583365"/>
            <a:chExt cx="4681849" cy="5181928"/>
          </a:xfrm>
        </p:grpSpPr>
        <p:sp>
          <p:nvSpPr>
            <p:cNvPr id="6" name="Rectangle 5">
              <a:extLst>
                <a:ext uri="{FF2B5EF4-FFF2-40B4-BE49-F238E27FC236}">
                  <a16:creationId xmlns:a16="http://schemas.microsoft.com/office/drawing/2014/main" id="{A752AA73-9E73-D177-63BF-77918716B1B5}"/>
                </a:ext>
              </a:extLst>
            </p:cNvPr>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7" name="Rectangle 6">
              <a:extLst>
                <a:ext uri="{FF2B5EF4-FFF2-40B4-BE49-F238E27FC236}">
                  <a16:creationId xmlns:a16="http://schemas.microsoft.com/office/drawing/2014/main" id="{47CBE07B-0E09-4A8A-5336-F538CA240ABA}"/>
                </a:ext>
              </a:extLst>
            </p:cNvPr>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cxnSp>
        <p:nvCxnSpPr>
          <p:cNvPr id="8" name="Straight Connector 7">
            <a:extLst>
              <a:ext uri="{FF2B5EF4-FFF2-40B4-BE49-F238E27FC236}">
                <a16:creationId xmlns:a16="http://schemas.microsoft.com/office/drawing/2014/main" id="{9FE7C7EE-8F9F-F03A-363A-44C5AB930F37}"/>
              </a:ext>
            </a:extLst>
          </p:cNvPr>
          <p:cNvCxnSpPr/>
          <p:nvPr/>
        </p:nvCxnSpPr>
        <p:spPr>
          <a:xfrm>
            <a:off x="1441450" y="3143250"/>
            <a:ext cx="324167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4148" y="1129513"/>
            <a:ext cx="3244935" cy="1830584"/>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rtlCol="0">
            <a:normAutofit/>
          </a:bodyPr>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GB" noProof="0"/>
              <a:t>Click icon to add picture</a:t>
            </a:r>
            <a:endParaRPr lang="en-US" noProof="0"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9" name="Date Placeholder 4">
            <a:extLst>
              <a:ext uri="{FF2B5EF4-FFF2-40B4-BE49-F238E27FC236}">
                <a16:creationId xmlns:a16="http://schemas.microsoft.com/office/drawing/2014/main" id="{94B4C17E-33A4-1BF3-0A2D-93B9A05239A5}"/>
              </a:ext>
            </a:extLst>
          </p:cNvPr>
          <p:cNvSpPr>
            <a:spLocks noGrp="1"/>
          </p:cNvSpPr>
          <p:nvPr>
            <p:ph type="dt" sz="half" idx="10"/>
          </p:nvPr>
        </p:nvSpPr>
        <p:spPr>
          <a:xfrm>
            <a:off x="1436688" y="5470525"/>
            <a:ext cx="3252787" cy="319088"/>
          </a:xfrm>
        </p:spPr>
        <p:txBody>
          <a:bodyPr/>
          <a:lstStyle>
            <a:lvl1pPr algn="l">
              <a:defRPr/>
            </a:lvl1pPr>
          </a:lstStyle>
          <a:p>
            <a:pPr>
              <a:defRPr/>
            </a:pPr>
            <a:fld id="{9D4506F2-C990-AB4E-A046-FAF981EAC4A6}" type="datetimeFigureOut">
              <a:rPr lang="en-GB"/>
              <a:pPr>
                <a:defRPr/>
              </a:pPr>
              <a:t>02/09/2024</a:t>
            </a:fld>
            <a:endParaRPr lang="en-GB"/>
          </a:p>
        </p:txBody>
      </p:sp>
      <p:sp>
        <p:nvSpPr>
          <p:cNvPr id="10" name="Footer Placeholder 5">
            <a:extLst>
              <a:ext uri="{FF2B5EF4-FFF2-40B4-BE49-F238E27FC236}">
                <a16:creationId xmlns:a16="http://schemas.microsoft.com/office/drawing/2014/main" id="{2236F99E-9D9E-264B-D433-15B237028B24}"/>
              </a:ext>
            </a:extLst>
          </p:cNvPr>
          <p:cNvSpPr>
            <a:spLocks noGrp="1"/>
          </p:cNvSpPr>
          <p:nvPr>
            <p:ph type="ftr" sz="quarter" idx="11"/>
          </p:nvPr>
        </p:nvSpPr>
        <p:spPr>
          <a:xfrm>
            <a:off x="1438275" y="319088"/>
            <a:ext cx="3251200" cy="320675"/>
          </a:xfrm>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9AA3C7CC-DD5B-6B49-FBD6-A7CD1C2447F5}"/>
              </a:ext>
            </a:extLst>
          </p:cNvPr>
          <p:cNvSpPr>
            <a:spLocks noGrp="1"/>
          </p:cNvSpPr>
          <p:nvPr>
            <p:ph type="sldNum" sz="quarter" idx="12"/>
          </p:nvPr>
        </p:nvSpPr>
        <p:spPr/>
        <p:txBody>
          <a:bodyPr/>
          <a:lstStyle>
            <a:lvl1pPr>
              <a:defRPr/>
            </a:lvl1pPr>
          </a:lstStyle>
          <a:p>
            <a:pPr>
              <a:defRPr/>
            </a:pPr>
            <a:fld id="{3019088E-48C8-3244-84D7-7C5006E6C49E}" type="slidenum">
              <a:rPr lang="en-GB" altLang="en-US"/>
              <a:pPr>
                <a:defRPr/>
              </a:pPr>
              <a:t>‹#›</a:t>
            </a:fld>
            <a:endParaRPr lang="en-GB" altLang="en-US"/>
          </a:p>
        </p:txBody>
      </p:sp>
    </p:spTree>
    <p:extLst>
      <p:ext uri="{BB962C8B-B14F-4D97-AF65-F5344CB8AC3E}">
        <p14:creationId xmlns:p14="http://schemas.microsoft.com/office/powerpoint/2010/main" val="2888780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0632015-690E-237D-4684-6567E48F0541}"/>
              </a:ext>
            </a:extLst>
          </p:cNvPr>
          <p:cNvCxnSpPr/>
          <p:nvPr/>
        </p:nvCxnSpPr>
        <p:spPr>
          <a:xfrm>
            <a:off x="1443038" y="1847850"/>
            <a:ext cx="657225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3">
            <a:extLst>
              <a:ext uri="{FF2B5EF4-FFF2-40B4-BE49-F238E27FC236}">
                <a16:creationId xmlns:a16="http://schemas.microsoft.com/office/drawing/2014/main" id="{CC9543EA-C3CE-2150-1AFC-A043C8E08870}"/>
              </a:ext>
            </a:extLst>
          </p:cNvPr>
          <p:cNvSpPr>
            <a:spLocks noGrp="1"/>
          </p:cNvSpPr>
          <p:nvPr>
            <p:ph type="dt" sz="half" idx="10"/>
          </p:nvPr>
        </p:nvSpPr>
        <p:spPr/>
        <p:txBody>
          <a:bodyPr/>
          <a:lstStyle>
            <a:lvl1pPr>
              <a:defRPr/>
            </a:lvl1pPr>
          </a:lstStyle>
          <a:p>
            <a:pPr>
              <a:defRPr/>
            </a:pPr>
            <a:fld id="{53BC0D49-8C39-994C-BF8E-4E4DD27C0B1F}" type="datetimeFigureOut">
              <a:rPr lang="en-GB"/>
              <a:pPr>
                <a:defRPr/>
              </a:pPr>
              <a:t>02/09/2024</a:t>
            </a:fld>
            <a:endParaRPr lang="en-GB"/>
          </a:p>
        </p:txBody>
      </p:sp>
      <p:sp>
        <p:nvSpPr>
          <p:cNvPr id="6" name="Footer Placeholder 4">
            <a:extLst>
              <a:ext uri="{FF2B5EF4-FFF2-40B4-BE49-F238E27FC236}">
                <a16:creationId xmlns:a16="http://schemas.microsoft.com/office/drawing/2014/main" id="{CB8EA4C0-2FD6-3B78-7010-838060A43F0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AC5B603-6753-DE25-76A1-983435665E9D}"/>
              </a:ext>
            </a:extLst>
          </p:cNvPr>
          <p:cNvSpPr>
            <a:spLocks noGrp="1"/>
          </p:cNvSpPr>
          <p:nvPr>
            <p:ph type="sldNum" sz="quarter" idx="12"/>
          </p:nvPr>
        </p:nvSpPr>
        <p:spPr/>
        <p:txBody>
          <a:bodyPr/>
          <a:lstStyle>
            <a:lvl1pPr>
              <a:defRPr/>
            </a:lvl1pPr>
          </a:lstStyle>
          <a:p>
            <a:pPr>
              <a:defRPr/>
            </a:pPr>
            <a:fld id="{87B9B573-9281-DB46-8507-0515B61B61BD}" type="slidenum">
              <a:rPr lang="en-GB" altLang="en-US"/>
              <a:pPr>
                <a:defRPr/>
              </a:pPr>
              <a:t>‹#›</a:t>
            </a:fld>
            <a:endParaRPr lang="en-GB" altLang="en-US"/>
          </a:p>
        </p:txBody>
      </p:sp>
    </p:spTree>
    <p:extLst>
      <p:ext uri="{BB962C8B-B14F-4D97-AF65-F5344CB8AC3E}">
        <p14:creationId xmlns:p14="http://schemas.microsoft.com/office/powerpoint/2010/main" val="1153734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23B7BCB0-1196-68A5-371E-0E2716CADEF9}"/>
              </a:ext>
            </a:extLst>
          </p:cNvPr>
          <p:cNvCxnSpPr/>
          <p:nvPr/>
        </p:nvCxnSpPr>
        <p:spPr>
          <a:xfrm>
            <a:off x="6918325" y="798513"/>
            <a:ext cx="0" cy="466090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3">
            <a:extLst>
              <a:ext uri="{FF2B5EF4-FFF2-40B4-BE49-F238E27FC236}">
                <a16:creationId xmlns:a16="http://schemas.microsoft.com/office/drawing/2014/main" id="{76568BCA-BC4D-3010-242E-E673BCE8068E}"/>
              </a:ext>
            </a:extLst>
          </p:cNvPr>
          <p:cNvSpPr>
            <a:spLocks noGrp="1"/>
          </p:cNvSpPr>
          <p:nvPr>
            <p:ph type="dt" sz="half" idx="10"/>
          </p:nvPr>
        </p:nvSpPr>
        <p:spPr/>
        <p:txBody>
          <a:bodyPr/>
          <a:lstStyle>
            <a:lvl1pPr>
              <a:defRPr/>
            </a:lvl1pPr>
          </a:lstStyle>
          <a:p>
            <a:pPr>
              <a:defRPr/>
            </a:pPr>
            <a:fld id="{865C798F-DBF5-7B4F-9FE0-33E5FC3EEF7C}" type="datetimeFigureOut">
              <a:rPr lang="en-GB"/>
              <a:pPr>
                <a:defRPr/>
              </a:pPr>
              <a:t>02/09/2024</a:t>
            </a:fld>
            <a:endParaRPr lang="en-GB"/>
          </a:p>
        </p:txBody>
      </p:sp>
      <p:sp>
        <p:nvSpPr>
          <p:cNvPr id="6" name="Footer Placeholder 4">
            <a:extLst>
              <a:ext uri="{FF2B5EF4-FFF2-40B4-BE49-F238E27FC236}">
                <a16:creationId xmlns:a16="http://schemas.microsoft.com/office/drawing/2014/main" id="{042E3D1F-5700-010C-8CC3-8DE9F1AF424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CDD6D1D-B299-FFA7-3581-5226503B952B}"/>
              </a:ext>
            </a:extLst>
          </p:cNvPr>
          <p:cNvSpPr>
            <a:spLocks noGrp="1"/>
          </p:cNvSpPr>
          <p:nvPr>
            <p:ph type="sldNum" sz="quarter" idx="12"/>
          </p:nvPr>
        </p:nvSpPr>
        <p:spPr/>
        <p:txBody>
          <a:bodyPr/>
          <a:lstStyle>
            <a:lvl1pPr>
              <a:defRPr/>
            </a:lvl1pPr>
          </a:lstStyle>
          <a:p>
            <a:pPr>
              <a:defRPr/>
            </a:pPr>
            <a:fld id="{EABB4E54-80C2-F94E-ACB1-D7DF230E1391}" type="slidenum">
              <a:rPr lang="en-GB" altLang="en-US"/>
              <a:pPr>
                <a:defRPr/>
              </a:pPr>
              <a:t>‹#›</a:t>
            </a:fld>
            <a:endParaRPr lang="en-GB" altLang="en-US"/>
          </a:p>
        </p:txBody>
      </p:sp>
    </p:spTree>
    <p:extLst>
      <p:ext uri="{BB962C8B-B14F-4D97-AF65-F5344CB8AC3E}">
        <p14:creationId xmlns:p14="http://schemas.microsoft.com/office/powerpoint/2010/main" val="3901538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B4DFFED-1A19-36BB-44AF-43ED50053101}"/>
              </a:ext>
            </a:extLst>
          </p:cNvPr>
          <p:cNvSpPr>
            <a:spLocks noGrp="1"/>
          </p:cNvSpPr>
          <p:nvPr>
            <p:ph type="dt" sz="half" idx="10"/>
          </p:nvPr>
        </p:nvSpPr>
        <p:spPr/>
        <p:txBody>
          <a:bodyPr/>
          <a:lstStyle>
            <a:lvl1pPr>
              <a:defRPr/>
            </a:lvl1pPr>
          </a:lstStyle>
          <a:p>
            <a:pPr>
              <a:defRPr/>
            </a:pPr>
            <a:fld id="{0EC47961-30AF-254B-92AC-DB761C358963}" type="datetimeFigureOut">
              <a:rPr lang="en-GB"/>
              <a:pPr>
                <a:defRPr/>
              </a:pPr>
              <a:t>02/09/2024</a:t>
            </a:fld>
            <a:endParaRPr lang="en-GB"/>
          </a:p>
        </p:txBody>
      </p:sp>
      <p:sp>
        <p:nvSpPr>
          <p:cNvPr id="5" name="Footer Placeholder 4">
            <a:extLst>
              <a:ext uri="{FF2B5EF4-FFF2-40B4-BE49-F238E27FC236}">
                <a16:creationId xmlns:a16="http://schemas.microsoft.com/office/drawing/2014/main" id="{69ECD31C-344B-3BB5-6995-A6AF8C936EF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13CFAD7-27FD-7145-243D-B81CD3897344}"/>
              </a:ext>
            </a:extLst>
          </p:cNvPr>
          <p:cNvSpPr>
            <a:spLocks noGrp="1"/>
          </p:cNvSpPr>
          <p:nvPr>
            <p:ph type="sldNum" sz="quarter" idx="12"/>
          </p:nvPr>
        </p:nvSpPr>
        <p:spPr/>
        <p:txBody>
          <a:bodyPr/>
          <a:lstStyle>
            <a:lvl1pPr>
              <a:defRPr/>
            </a:lvl1pPr>
          </a:lstStyle>
          <a:p>
            <a:pPr>
              <a:defRPr/>
            </a:pPr>
            <a:fld id="{679E65DB-00F6-4A4B-BEAF-3714205AADF8}" type="slidenum">
              <a:rPr lang="en-GB" altLang="en-US"/>
              <a:pPr>
                <a:defRPr/>
              </a:pPr>
              <a:t>‹#›</a:t>
            </a:fld>
            <a:endParaRPr lang="en-GB" altLang="en-US"/>
          </a:p>
        </p:txBody>
      </p:sp>
    </p:spTree>
    <p:extLst>
      <p:ext uri="{BB962C8B-B14F-4D97-AF65-F5344CB8AC3E}">
        <p14:creationId xmlns:p14="http://schemas.microsoft.com/office/powerpoint/2010/main" val="1808910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51BF6EB-A599-7EBD-6DD5-0A2ED2AADE28}"/>
              </a:ext>
            </a:extLst>
          </p:cNvPr>
          <p:cNvSpPr/>
          <p:nvPr/>
        </p:nvSpPr>
        <p:spPr>
          <a:xfrm>
            <a:off x="0" y="2016125"/>
            <a:ext cx="9144000" cy="4079875"/>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27" name="Picture 11">
            <a:extLst>
              <a:ext uri="{FF2B5EF4-FFF2-40B4-BE49-F238E27FC236}">
                <a16:creationId xmlns:a16="http://schemas.microsoft.com/office/drawing/2014/main" id="{FDC993E4-21EB-2D5C-9B39-6390587E75AA}"/>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l="12500" t="1538" r="12500" b="-1538"/>
          <a:stretch>
            <a:fillRect/>
          </a:stretch>
        </p:blipFill>
        <p:spPr bwMode="auto">
          <a:xfrm>
            <a:off x="0" y="6096000"/>
            <a:ext cx="914400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 name="Straight Connector 12">
            <a:extLst>
              <a:ext uri="{FF2B5EF4-FFF2-40B4-BE49-F238E27FC236}">
                <a16:creationId xmlns:a16="http://schemas.microsoft.com/office/drawing/2014/main" id="{2165A458-6CB7-7DA3-F614-4F3D35F6E90B}"/>
              </a:ext>
            </a:extLst>
          </p:cNvPr>
          <p:cNvCxnSpPr/>
          <p:nvPr/>
        </p:nvCxnSpPr>
        <p:spPr>
          <a:xfrm>
            <a:off x="0" y="610076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548EAA58-F569-1D3A-A564-F4AB834270EC}"/>
              </a:ext>
            </a:extLst>
          </p:cNvPr>
          <p:cNvSpPr>
            <a:spLocks noGrp="1"/>
          </p:cNvSpPr>
          <p:nvPr>
            <p:ph type="title"/>
          </p:nvPr>
        </p:nvSpPr>
        <p:spPr>
          <a:xfrm>
            <a:off x="1443038" y="804863"/>
            <a:ext cx="6572250" cy="1049337"/>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1030" name="Text Placeholder 2">
            <a:extLst>
              <a:ext uri="{FF2B5EF4-FFF2-40B4-BE49-F238E27FC236}">
                <a16:creationId xmlns:a16="http://schemas.microsoft.com/office/drawing/2014/main" id="{73F10A10-D00C-6A96-B4A5-0C57510C7857}"/>
              </a:ext>
            </a:extLst>
          </p:cNvPr>
          <p:cNvSpPr>
            <a:spLocks noGrp="1" noChangeArrowheads="1"/>
          </p:cNvSpPr>
          <p:nvPr>
            <p:ph type="body" idx="1"/>
          </p:nvPr>
        </p:nvSpPr>
        <p:spPr bwMode="auto">
          <a:xfrm>
            <a:off x="1443038" y="2016125"/>
            <a:ext cx="6572250" cy="344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a:extLst>
              <a:ext uri="{FF2B5EF4-FFF2-40B4-BE49-F238E27FC236}">
                <a16:creationId xmlns:a16="http://schemas.microsoft.com/office/drawing/2014/main" id="{1CEABF79-A574-DBE9-B3EB-7B94E0F41478}"/>
              </a:ext>
            </a:extLst>
          </p:cNvPr>
          <p:cNvSpPr>
            <a:spLocks noGrp="1"/>
          </p:cNvSpPr>
          <p:nvPr>
            <p:ph type="dt" sz="half" idx="2"/>
          </p:nvPr>
        </p:nvSpPr>
        <p:spPr>
          <a:xfrm>
            <a:off x="5646738" y="330200"/>
            <a:ext cx="2368550" cy="309563"/>
          </a:xfrm>
          <a:prstGeom prst="rect">
            <a:avLst/>
          </a:prstGeom>
        </p:spPr>
        <p:txBody>
          <a:bodyPr vert="horz" lIns="91440" tIns="45720" rIns="91440" bIns="45720" rtlCol="0" anchor="ctr"/>
          <a:lstStyle>
            <a:lvl1pPr algn="r" eaLnBrk="1" fontAlgn="auto" hangingPunct="1">
              <a:spcBef>
                <a:spcPts val="0"/>
              </a:spcBef>
              <a:spcAft>
                <a:spcPts val="0"/>
              </a:spcAft>
              <a:defRPr sz="1000">
                <a:solidFill>
                  <a:schemeClr val="tx1">
                    <a:tint val="75000"/>
                  </a:schemeClr>
                </a:solidFill>
                <a:latin typeface="+mn-lt"/>
              </a:defRPr>
            </a:lvl1pPr>
          </a:lstStyle>
          <a:p>
            <a:pPr>
              <a:defRPr/>
            </a:pPr>
            <a:fld id="{7FD8CC2B-CF2D-FC42-9A98-FF378A20DB5C}" type="datetimeFigureOut">
              <a:rPr lang="en-GB"/>
              <a:pPr>
                <a:defRPr/>
              </a:pPr>
              <a:t>02/09/2024</a:t>
            </a:fld>
            <a:endParaRPr lang="en-GB"/>
          </a:p>
        </p:txBody>
      </p:sp>
      <p:sp>
        <p:nvSpPr>
          <p:cNvPr id="5" name="Footer Placeholder 4">
            <a:extLst>
              <a:ext uri="{FF2B5EF4-FFF2-40B4-BE49-F238E27FC236}">
                <a16:creationId xmlns:a16="http://schemas.microsoft.com/office/drawing/2014/main" id="{B7AE0901-0D4C-3389-220C-88265A7E6EF8}"/>
              </a:ext>
            </a:extLst>
          </p:cNvPr>
          <p:cNvSpPr>
            <a:spLocks noGrp="1"/>
          </p:cNvSpPr>
          <p:nvPr>
            <p:ph type="ftr" sz="quarter" idx="3"/>
          </p:nvPr>
        </p:nvSpPr>
        <p:spPr>
          <a:xfrm>
            <a:off x="1443038" y="328613"/>
            <a:ext cx="4033837" cy="309562"/>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918B8A30-EBAA-4AEC-A66B-3299E83D9DA6}"/>
              </a:ext>
            </a:extLst>
          </p:cNvPr>
          <p:cNvSpPr>
            <a:spLocks noGrp="1"/>
          </p:cNvSpPr>
          <p:nvPr>
            <p:ph type="sldNum" sz="quarter" idx="4"/>
          </p:nvPr>
        </p:nvSpPr>
        <p:spPr>
          <a:xfrm>
            <a:off x="487363" y="798513"/>
            <a:ext cx="795337" cy="504825"/>
          </a:xfrm>
          <a:prstGeom prst="rect">
            <a:avLst/>
          </a:prstGeom>
        </p:spPr>
        <p:txBody>
          <a:bodyPr vert="horz" lIns="91440" tIns="45720" rIns="91440" bIns="45720" rtlCol="0" anchor="t"/>
          <a:lstStyle>
            <a:lvl1pPr algn="r" eaLnBrk="1" fontAlgn="auto" hangingPunct="1">
              <a:spcBef>
                <a:spcPts val="0"/>
              </a:spcBef>
              <a:spcAft>
                <a:spcPts val="0"/>
              </a:spcAft>
              <a:defRPr sz="2800">
                <a:solidFill>
                  <a:schemeClr val="accent1"/>
                </a:solidFill>
                <a:latin typeface="+mn-lt"/>
              </a:defRPr>
            </a:lvl1pPr>
          </a:lstStyle>
          <a:p>
            <a:pPr>
              <a:defRPr/>
            </a:pPr>
            <a:fld id="{98FC74E1-BABF-F444-B090-8C93E92704F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208" r:id="rId1"/>
    <p:sldLayoutId id="2147484209" r:id="rId2"/>
    <p:sldLayoutId id="2147484210" r:id="rId3"/>
    <p:sldLayoutId id="2147484211" r:id="rId4"/>
    <p:sldLayoutId id="2147484212" r:id="rId5"/>
    <p:sldLayoutId id="2147484213" r:id="rId6"/>
    <p:sldLayoutId id="2147484206" r:id="rId7"/>
    <p:sldLayoutId id="2147484214" r:id="rId8"/>
    <p:sldLayoutId id="2147484215" r:id="rId9"/>
    <p:sldLayoutId id="2147484216" r:id="rId10"/>
    <p:sldLayoutId id="2147484217" r:id="rId11"/>
    <p:sldLayoutId id="2147484207" r:id="rId12"/>
  </p:sldLayoutIdLst>
  <p:txStyles>
    <p:titleStyle>
      <a:lvl1pPr algn="l" defTabSz="685800" rtl="0" eaLnBrk="0" fontAlgn="base" hangingPunct="0">
        <a:lnSpc>
          <a:spcPct val="90000"/>
        </a:lnSpc>
        <a:spcBef>
          <a:spcPct val="0"/>
        </a:spcBef>
        <a:spcAft>
          <a:spcPct val="0"/>
        </a:spcAft>
        <a:defRPr sz="3200" kern="1200" cap="all">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200">
          <a:solidFill>
            <a:schemeClr val="tx1"/>
          </a:solidFill>
          <a:latin typeface="Gill Sans MT" panose="020B0502020104020203" pitchFamily="34" charset="77"/>
        </a:defRPr>
      </a:lvl2pPr>
      <a:lvl3pPr algn="l" defTabSz="685800" rtl="0" eaLnBrk="0" fontAlgn="base" hangingPunct="0">
        <a:lnSpc>
          <a:spcPct val="90000"/>
        </a:lnSpc>
        <a:spcBef>
          <a:spcPct val="0"/>
        </a:spcBef>
        <a:spcAft>
          <a:spcPct val="0"/>
        </a:spcAft>
        <a:defRPr sz="3200">
          <a:solidFill>
            <a:schemeClr val="tx1"/>
          </a:solidFill>
          <a:latin typeface="Gill Sans MT" panose="020B0502020104020203" pitchFamily="34" charset="77"/>
        </a:defRPr>
      </a:lvl3pPr>
      <a:lvl4pPr algn="l" defTabSz="685800" rtl="0" eaLnBrk="0" fontAlgn="base" hangingPunct="0">
        <a:lnSpc>
          <a:spcPct val="90000"/>
        </a:lnSpc>
        <a:spcBef>
          <a:spcPct val="0"/>
        </a:spcBef>
        <a:spcAft>
          <a:spcPct val="0"/>
        </a:spcAft>
        <a:defRPr sz="3200">
          <a:solidFill>
            <a:schemeClr val="tx1"/>
          </a:solidFill>
          <a:latin typeface="Gill Sans MT" panose="020B0502020104020203" pitchFamily="34" charset="77"/>
        </a:defRPr>
      </a:lvl4pPr>
      <a:lvl5pPr algn="l" defTabSz="685800" rtl="0" eaLnBrk="0" fontAlgn="base" hangingPunct="0">
        <a:lnSpc>
          <a:spcPct val="90000"/>
        </a:lnSpc>
        <a:spcBef>
          <a:spcPct val="0"/>
        </a:spcBef>
        <a:spcAft>
          <a:spcPct val="0"/>
        </a:spcAft>
        <a:defRPr sz="3200">
          <a:solidFill>
            <a:schemeClr val="tx1"/>
          </a:solidFill>
          <a:latin typeface="Gill Sans MT" panose="020B0502020104020203" pitchFamily="34" charset="77"/>
        </a:defRPr>
      </a:lvl5pPr>
      <a:lvl6pPr marL="457200" algn="l" defTabSz="685800" rtl="0" fontAlgn="base">
        <a:lnSpc>
          <a:spcPct val="90000"/>
        </a:lnSpc>
        <a:spcBef>
          <a:spcPct val="0"/>
        </a:spcBef>
        <a:spcAft>
          <a:spcPct val="0"/>
        </a:spcAft>
        <a:defRPr sz="3200">
          <a:solidFill>
            <a:schemeClr val="tx1"/>
          </a:solidFill>
          <a:latin typeface="Gill Sans MT" panose="020B0502020104020203" pitchFamily="34" charset="77"/>
        </a:defRPr>
      </a:lvl6pPr>
      <a:lvl7pPr marL="914400" algn="l" defTabSz="685800" rtl="0" fontAlgn="base">
        <a:lnSpc>
          <a:spcPct val="90000"/>
        </a:lnSpc>
        <a:spcBef>
          <a:spcPct val="0"/>
        </a:spcBef>
        <a:spcAft>
          <a:spcPct val="0"/>
        </a:spcAft>
        <a:defRPr sz="3200">
          <a:solidFill>
            <a:schemeClr val="tx1"/>
          </a:solidFill>
          <a:latin typeface="Gill Sans MT" panose="020B0502020104020203" pitchFamily="34" charset="77"/>
        </a:defRPr>
      </a:lvl7pPr>
      <a:lvl8pPr marL="1371600" algn="l" defTabSz="685800" rtl="0" fontAlgn="base">
        <a:lnSpc>
          <a:spcPct val="90000"/>
        </a:lnSpc>
        <a:spcBef>
          <a:spcPct val="0"/>
        </a:spcBef>
        <a:spcAft>
          <a:spcPct val="0"/>
        </a:spcAft>
        <a:defRPr sz="3200">
          <a:solidFill>
            <a:schemeClr val="tx1"/>
          </a:solidFill>
          <a:latin typeface="Gill Sans MT" panose="020B0502020104020203" pitchFamily="34" charset="77"/>
        </a:defRPr>
      </a:lvl8pPr>
      <a:lvl9pPr marL="1828800" algn="l" defTabSz="685800" rtl="0" fontAlgn="base">
        <a:lnSpc>
          <a:spcPct val="90000"/>
        </a:lnSpc>
        <a:spcBef>
          <a:spcPct val="0"/>
        </a:spcBef>
        <a:spcAft>
          <a:spcPct val="0"/>
        </a:spcAft>
        <a:defRPr sz="3200">
          <a:solidFill>
            <a:schemeClr val="tx1"/>
          </a:solidFill>
          <a:latin typeface="Gill Sans MT" panose="020B0502020104020203" pitchFamily="34" charset="77"/>
        </a:defRPr>
      </a:lvl9pPr>
    </p:titleStyle>
    <p:bodyStyle>
      <a:lvl1pPr marL="228600" indent="-228600" algn="l" defTabSz="685800" rtl="0" eaLnBrk="0" fontAlgn="base" hangingPunct="0">
        <a:lnSpc>
          <a:spcPct val="120000"/>
        </a:lnSpc>
        <a:spcBef>
          <a:spcPts val="1000"/>
        </a:spcBef>
        <a:spcAft>
          <a:spcPct val="0"/>
        </a:spcAft>
        <a:buClr>
          <a:schemeClr val="accent1"/>
        </a:buClr>
        <a:buSzPct val="100000"/>
        <a:buFont typeface="Arial" panose="020B0604020202020204" pitchFamily="34" charset="0"/>
        <a:buChar char="•"/>
        <a:defRPr sz="2000" kern="1200">
          <a:solidFill>
            <a:schemeClr val="tx1"/>
          </a:solidFill>
          <a:latin typeface="+mn-lt"/>
          <a:ea typeface="+mn-ea"/>
          <a:cs typeface="+mn-cs"/>
        </a:defRPr>
      </a:lvl1pPr>
      <a:lvl2pPr marL="685800" indent="-228600" algn="l" defTabSz="685800" rtl="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2pPr>
      <a:lvl3pPr marL="1143000" indent="-228600" algn="l" defTabSz="685800" rtl="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3pPr>
      <a:lvl4pPr marL="1600200" indent="-228600" algn="l" defTabSz="685800" rtl="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400" kern="1200">
          <a:solidFill>
            <a:schemeClr val="tx1"/>
          </a:solidFill>
          <a:latin typeface="+mn-lt"/>
          <a:ea typeface="+mn-ea"/>
          <a:cs typeface="+mn-cs"/>
        </a:defRPr>
      </a:lvl4pPr>
      <a:lvl5pPr marL="2057400" indent="-228600" algn="l" defTabSz="685800" rtl="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Box 1">
            <a:extLst>
              <a:ext uri="{FF2B5EF4-FFF2-40B4-BE49-F238E27FC236}">
                <a16:creationId xmlns:a16="http://schemas.microsoft.com/office/drawing/2014/main" id="{1CCE27FC-45E8-3D01-2263-0BA81A8CC34C}"/>
              </a:ext>
            </a:extLst>
          </p:cNvPr>
          <p:cNvSpPr txBox="1">
            <a:spLocks noChangeArrowheads="1"/>
          </p:cNvSpPr>
          <p:nvPr/>
        </p:nvSpPr>
        <p:spPr bwMode="auto">
          <a:xfrm>
            <a:off x="2374900" y="260350"/>
            <a:ext cx="439261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eaLnBrk="1" hangingPunct="1">
              <a:lnSpc>
                <a:spcPct val="100000"/>
              </a:lnSpc>
              <a:spcBef>
                <a:spcPct val="0"/>
              </a:spcBef>
              <a:buClrTx/>
              <a:buSzTx/>
              <a:buFontTx/>
              <a:buNone/>
            </a:pPr>
            <a:r>
              <a:rPr lang="en-GB" altLang="en-US" sz="3200" u="sng">
                <a:latin typeface="Calibri Light" panose="020F0302020204030204" pitchFamily="34" charset="0"/>
                <a:cs typeface="Calibri Light" panose="020F0302020204030204" pitchFamily="34" charset="0"/>
              </a:rPr>
              <a:t>YEAR 5 </a:t>
            </a:r>
          </a:p>
          <a:p>
            <a:pPr algn="ctr" eaLnBrk="1" hangingPunct="1">
              <a:lnSpc>
                <a:spcPct val="100000"/>
              </a:lnSpc>
              <a:spcBef>
                <a:spcPct val="0"/>
              </a:spcBef>
              <a:buClrTx/>
              <a:buSzTx/>
              <a:buFontTx/>
              <a:buNone/>
            </a:pPr>
            <a:endParaRPr lang="en-GB" altLang="en-US" sz="3200">
              <a:latin typeface="Calibri Light" panose="020F0302020204030204" pitchFamily="34" charset="0"/>
              <a:cs typeface="Calibri Light" panose="020F0302020204030204" pitchFamily="34" charset="0"/>
            </a:endParaRPr>
          </a:p>
          <a:p>
            <a:pPr algn="ctr" eaLnBrk="1" hangingPunct="1">
              <a:lnSpc>
                <a:spcPct val="100000"/>
              </a:lnSpc>
              <a:spcBef>
                <a:spcPct val="0"/>
              </a:spcBef>
              <a:buClrTx/>
              <a:buSzTx/>
              <a:buFontTx/>
              <a:buNone/>
            </a:pPr>
            <a:r>
              <a:rPr lang="en-GB" altLang="en-US" sz="3200">
                <a:latin typeface="Calibri Light" panose="020F0302020204030204" pitchFamily="34" charset="0"/>
                <a:cs typeface="Calibri Light" panose="020F0302020204030204" pitchFamily="34" charset="0"/>
              </a:rPr>
              <a:t>Welcome to Pine Class </a:t>
            </a:r>
          </a:p>
        </p:txBody>
      </p:sp>
      <p:pic>
        <p:nvPicPr>
          <p:cNvPr id="15362" name="Picture 4" descr="Pine Tree Forest Pictures | Download Free Images on Unsplash">
            <a:extLst>
              <a:ext uri="{FF2B5EF4-FFF2-40B4-BE49-F238E27FC236}">
                <a16:creationId xmlns:a16="http://schemas.microsoft.com/office/drawing/2014/main" id="{29598E56-1DA5-5CAC-9C88-F9A1B8D8FA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2150" y="2492375"/>
            <a:ext cx="5219700" cy="348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1">
            <a:extLst>
              <a:ext uri="{FF2B5EF4-FFF2-40B4-BE49-F238E27FC236}">
                <a16:creationId xmlns:a16="http://schemas.microsoft.com/office/drawing/2014/main" id="{BA4D60D0-4A94-1E31-0A13-95F0C3F6FABA}"/>
              </a:ext>
            </a:extLst>
          </p:cNvPr>
          <p:cNvSpPr txBox="1">
            <a:spLocks noChangeArrowheads="1"/>
          </p:cNvSpPr>
          <p:nvPr/>
        </p:nvSpPr>
        <p:spPr bwMode="auto">
          <a:xfrm>
            <a:off x="360363" y="115888"/>
            <a:ext cx="84232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eaLnBrk="1" hangingPunct="1">
              <a:lnSpc>
                <a:spcPct val="100000"/>
              </a:lnSpc>
              <a:spcBef>
                <a:spcPct val="0"/>
              </a:spcBef>
              <a:buClrTx/>
              <a:buSzTx/>
              <a:buFontTx/>
              <a:buNone/>
            </a:pPr>
            <a:r>
              <a:rPr lang="en-GB" altLang="en-US" sz="4800" u="sng">
                <a:latin typeface="Calibri Light" panose="020F0302020204030204" pitchFamily="34" charset="0"/>
                <a:cs typeface="Calibri Light" panose="020F0302020204030204" pitchFamily="34" charset="0"/>
              </a:rPr>
              <a:t>Meet the Year Five Team</a:t>
            </a:r>
          </a:p>
        </p:txBody>
      </p:sp>
      <p:sp>
        <p:nvSpPr>
          <p:cNvPr id="16386" name="TextBox 2">
            <a:extLst>
              <a:ext uri="{FF2B5EF4-FFF2-40B4-BE49-F238E27FC236}">
                <a16:creationId xmlns:a16="http://schemas.microsoft.com/office/drawing/2014/main" id="{355E959D-E980-3EE4-EB5B-6D33608800D6}"/>
              </a:ext>
            </a:extLst>
          </p:cNvPr>
          <p:cNvSpPr txBox="1">
            <a:spLocks noChangeArrowheads="1"/>
          </p:cNvSpPr>
          <p:nvPr/>
        </p:nvSpPr>
        <p:spPr bwMode="auto">
          <a:xfrm>
            <a:off x="1285875" y="1844675"/>
            <a:ext cx="657225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eaLnBrk="1" hangingPunct="1">
              <a:lnSpc>
                <a:spcPct val="100000"/>
              </a:lnSpc>
              <a:spcBef>
                <a:spcPct val="0"/>
              </a:spcBef>
              <a:buClrTx/>
              <a:buSzTx/>
              <a:buFontTx/>
              <a:buNone/>
            </a:pPr>
            <a:r>
              <a:rPr lang="en-GB" altLang="en-US" sz="2800">
                <a:latin typeface="Calibri Light" panose="020F0302020204030204" pitchFamily="34" charset="0"/>
                <a:cs typeface="Calibri Light" panose="020F0302020204030204" pitchFamily="34" charset="0"/>
              </a:rPr>
              <a:t>Mrs Tucker (Tue, Wed, Thur)</a:t>
            </a:r>
          </a:p>
          <a:p>
            <a:pPr algn="ctr" eaLnBrk="1" hangingPunct="1">
              <a:lnSpc>
                <a:spcPct val="100000"/>
              </a:lnSpc>
              <a:spcBef>
                <a:spcPct val="0"/>
              </a:spcBef>
              <a:buClrTx/>
              <a:buSzTx/>
              <a:buFontTx/>
              <a:buNone/>
            </a:pPr>
            <a:r>
              <a:rPr lang="en-GB" altLang="en-US" sz="2800">
                <a:latin typeface="Calibri Light" panose="020F0302020204030204" pitchFamily="34" charset="0"/>
                <a:cs typeface="Calibri Light" panose="020F0302020204030204" pitchFamily="34" charset="0"/>
              </a:rPr>
              <a:t>Mr Smith (Mon, Fri)</a:t>
            </a:r>
          </a:p>
          <a:p>
            <a:pPr algn="ctr" eaLnBrk="1" hangingPunct="1">
              <a:lnSpc>
                <a:spcPct val="100000"/>
              </a:lnSpc>
              <a:spcBef>
                <a:spcPct val="0"/>
              </a:spcBef>
              <a:buClrTx/>
              <a:buSzTx/>
              <a:buFontTx/>
              <a:buNone/>
            </a:pPr>
            <a:endParaRPr lang="en-GB" altLang="en-US" sz="2800">
              <a:latin typeface="Calibri Light" panose="020F0302020204030204" pitchFamily="34" charset="0"/>
              <a:cs typeface="Calibri Light" panose="020F0302020204030204" pitchFamily="34" charset="0"/>
            </a:endParaRPr>
          </a:p>
          <a:p>
            <a:pPr algn="ctr" eaLnBrk="1" hangingPunct="1">
              <a:lnSpc>
                <a:spcPct val="100000"/>
              </a:lnSpc>
              <a:spcBef>
                <a:spcPct val="0"/>
              </a:spcBef>
              <a:buClrTx/>
              <a:buSzTx/>
              <a:buFontTx/>
              <a:buNone/>
            </a:pPr>
            <a:r>
              <a:rPr lang="en-GB" altLang="en-US" sz="2800">
                <a:latin typeface="Calibri Light" panose="020F0302020204030204" pitchFamily="34" charset="0"/>
                <a:cs typeface="Calibri Light" panose="020F0302020204030204" pitchFamily="34" charset="0"/>
              </a:rPr>
              <a:t>Ms Taylor</a:t>
            </a:r>
          </a:p>
          <a:p>
            <a:pPr algn="ctr" eaLnBrk="1" hangingPunct="1">
              <a:lnSpc>
                <a:spcPct val="100000"/>
              </a:lnSpc>
              <a:spcBef>
                <a:spcPct val="0"/>
              </a:spcBef>
              <a:buClrTx/>
              <a:buSzTx/>
              <a:buFontTx/>
              <a:buNone/>
            </a:pPr>
            <a:r>
              <a:rPr lang="en-GB" altLang="en-US" sz="2800">
                <a:latin typeface="Calibri Light" panose="020F0302020204030204" pitchFamily="34" charset="0"/>
                <a:cs typeface="Calibri Light" panose="020F0302020204030204" pitchFamily="34" charset="0"/>
              </a:rPr>
              <a:t>Mrs Blackmore</a:t>
            </a:r>
          </a:p>
          <a:p>
            <a:pPr algn="ctr" eaLnBrk="1" hangingPunct="1">
              <a:lnSpc>
                <a:spcPct val="100000"/>
              </a:lnSpc>
              <a:spcBef>
                <a:spcPct val="0"/>
              </a:spcBef>
              <a:buClrTx/>
              <a:buSzTx/>
              <a:buFontTx/>
              <a:buNone/>
            </a:pPr>
            <a:r>
              <a:rPr lang="en-GB" altLang="en-US" sz="2800">
                <a:latin typeface="Calibri Light" panose="020F0302020204030204" pitchFamily="34" charset="0"/>
                <a:cs typeface="Calibri Light" panose="020F0302020204030204" pitchFamily="34" charset="0"/>
              </a:rPr>
              <a:t>Ms Oldham </a:t>
            </a:r>
          </a:p>
          <a:p>
            <a:pPr algn="ctr" eaLnBrk="1" hangingPunct="1">
              <a:lnSpc>
                <a:spcPct val="100000"/>
              </a:lnSpc>
              <a:spcBef>
                <a:spcPct val="0"/>
              </a:spcBef>
              <a:buClrTx/>
              <a:buSzTx/>
              <a:buFontTx/>
              <a:buNone/>
            </a:pPr>
            <a:r>
              <a:rPr lang="en-GB" altLang="en-US" sz="2800">
                <a:latin typeface="Calibri Light" panose="020F0302020204030204" pitchFamily="34" charset="0"/>
                <a:cs typeface="Calibri Light" panose="020F0302020204030204" pitchFamily="34" charset="0"/>
              </a:rPr>
              <a:t>Mrs Maskell </a:t>
            </a: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Box 2">
            <a:extLst>
              <a:ext uri="{FF2B5EF4-FFF2-40B4-BE49-F238E27FC236}">
                <a16:creationId xmlns:a16="http://schemas.microsoft.com/office/drawing/2014/main" id="{A7ACAE8E-515B-50C0-0204-787605D4D309}"/>
              </a:ext>
            </a:extLst>
          </p:cNvPr>
          <p:cNvSpPr txBox="1">
            <a:spLocks noChangeArrowheads="1"/>
          </p:cNvSpPr>
          <p:nvPr/>
        </p:nvSpPr>
        <p:spPr bwMode="auto">
          <a:xfrm>
            <a:off x="539750" y="941388"/>
            <a:ext cx="345598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eaLnBrk="1" hangingPunct="1">
              <a:lnSpc>
                <a:spcPct val="100000"/>
              </a:lnSpc>
              <a:spcBef>
                <a:spcPct val="0"/>
              </a:spcBef>
              <a:buClrTx/>
              <a:buSzTx/>
              <a:buFontTx/>
              <a:buNone/>
            </a:pPr>
            <a:r>
              <a:rPr lang="en-GB" altLang="en-US" sz="4400" u="sng">
                <a:latin typeface="Calibri Light" panose="020F0302020204030204" pitchFamily="34" charset="0"/>
                <a:cs typeface="Calibri Light" panose="020F0302020204030204" pitchFamily="34" charset="0"/>
              </a:rPr>
              <a:t>Year 5 Topics</a:t>
            </a:r>
          </a:p>
        </p:txBody>
      </p:sp>
      <p:sp>
        <p:nvSpPr>
          <p:cNvPr id="17410" name="TextBox 3">
            <a:extLst>
              <a:ext uri="{FF2B5EF4-FFF2-40B4-BE49-F238E27FC236}">
                <a16:creationId xmlns:a16="http://schemas.microsoft.com/office/drawing/2014/main" id="{93E77000-0C66-EFE9-FB5A-19D2598FD9F9}"/>
              </a:ext>
            </a:extLst>
          </p:cNvPr>
          <p:cNvSpPr txBox="1">
            <a:spLocks noChangeArrowheads="1"/>
          </p:cNvSpPr>
          <p:nvPr/>
        </p:nvSpPr>
        <p:spPr bwMode="auto">
          <a:xfrm>
            <a:off x="107950" y="2151063"/>
            <a:ext cx="5834063"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GB" altLang="en-US" sz="3200">
                <a:latin typeface="Calibri Light" panose="020F0302020204030204" pitchFamily="34" charset="0"/>
                <a:cs typeface="Calibri Light" panose="020F0302020204030204" pitchFamily="34" charset="0"/>
              </a:rPr>
              <a:t>Autumn: Tenacious Tudors</a:t>
            </a:r>
          </a:p>
          <a:p>
            <a:pPr eaLnBrk="1" hangingPunct="1">
              <a:lnSpc>
                <a:spcPct val="100000"/>
              </a:lnSpc>
              <a:spcBef>
                <a:spcPct val="0"/>
              </a:spcBef>
              <a:buClrTx/>
              <a:buSzTx/>
              <a:buFontTx/>
              <a:buNone/>
            </a:pPr>
            <a:r>
              <a:rPr lang="en-GB" altLang="en-US" sz="3200">
                <a:latin typeface="Calibri Light" panose="020F0302020204030204" pitchFamily="34" charset="0"/>
                <a:cs typeface="Calibri Light" panose="020F0302020204030204" pitchFamily="34" charset="0"/>
              </a:rPr>
              <a:t> </a:t>
            </a:r>
          </a:p>
          <a:p>
            <a:pPr eaLnBrk="1" hangingPunct="1">
              <a:lnSpc>
                <a:spcPct val="100000"/>
              </a:lnSpc>
              <a:spcBef>
                <a:spcPct val="0"/>
              </a:spcBef>
              <a:buClrTx/>
              <a:buSzTx/>
              <a:buFontTx/>
              <a:buNone/>
            </a:pPr>
            <a:r>
              <a:rPr lang="en-GB" altLang="en-US" sz="3200">
                <a:latin typeface="Calibri Light" panose="020F0302020204030204" pitchFamily="34" charset="0"/>
                <a:cs typeface="Calibri Light" panose="020F0302020204030204" pitchFamily="34" charset="0"/>
              </a:rPr>
              <a:t>Spring: Ruthless Rivers </a:t>
            </a:r>
          </a:p>
          <a:p>
            <a:pPr eaLnBrk="1" hangingPunct="1">
              <a:lnSpc>
                <a:spcPct val="100000"/>
              </a:lnSpc>
              <a:spcBef>
                <a:spcPct val="0"/>
              </a:spcBef>
              <a:buClrTx/>
              <a:buSzTx/>
              <a:buFontTx/>
              <a:buNone/>
            </a:pPr>
            <a:endParaRPr lang="en-GB" altLang="en-US" sz="32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r>
              <a:rPr lang="en-GB" altLang="en-US" sz="3200">
                <a:latin typeface="Calibri Light" panose="020F0302020204030204" pitchFamily="34" charset="0"/>
                <a:cs typeface="Calibri Light" panose="020F0302020204030204" pitchFamily="34" charset="0"/>
              </a:rPr>
              <a:t>Summer: Spectacular Space </a:t>
            </a:r>
          </a:p>
        </p:txBody>
      </p:sp>
      <p:pic>
        <p:nvPicPr>
          <p:cNvPr id="17412" name="Picture 4" descr="The Tudors History - Online History Course - FutureLearn">
            <a:extLst>
              <a:ext uri="{FF2B5EF4-FFF2-40B4-BE49-F238E27FC236}">
                <a16:creationId xmlns:a16="http://schemas.microsoft.com/office/drawing/2014/main" id="{21F82058-9B32-60E6-9266-D7DB027147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688" y="44450"/>
            <a:ext cx="244792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6" descr="15 Rivers Of The World: Explore The Scenic &amp; Beautiful Nature">
            <a:extLst>
              <a:ext uri="{FF2B5EF4-FFF2-40B4-BE49-F238E27FC236}">
                <a16:creationId xmlns:a16="http://schemas.microsoft.com/office/drawing/2014/main" id="{06E9859B-670C-F84C-898B-CF82B658BA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2205038"/>
            <a:ext cx="2870200"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8" descr="What Does Space Smell Like? | HowStuffWorks">
            <a:extLst>
              <a:ext uri="{FF2B5EF4-FFF2-40B4-BE49-F238E27FC236}">
                <a16:creationId xmlns:a16="http://schemas.microsoft.com/office/drawing/2014/main" id="{CD4292AD-201B-1865-3334-2644D3FFF7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37238" y="4246563"/>
            <a:ext cx="3201987"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barn(inVertical)">
                                      <p:cBhvr>
                                        <p:cTn id="7" dur="500"/>
                                        <p:tgtEl>
                                          <p:spTgt spid="17412"/>
                                        </p:tgtEl>
                                      </p:cBhvr>
                                    </p:animEffect>
                                  </p:childTnLst>
                                </p:cTn>
                              </p:par>
                              <p:par>
                                <p:cTn id="8" presetID="16" presetClass="entr" presetSubtype="21" fill="hold" nodeType="withEffect">
                                  <p:stCondLst>
                                    <p:cond delay="0"/>
                                  </p:stCondLst>
                                  <p:childTnLst>
                                    <p:set>
                                      <p:cBhvr>
                                        <p:cTn id="9" dur="1" fill="hold">
                                          <p:stCondLst>
                                            <p:cond delay="0"/>
                                          </p:stCondLst>
                                        </p:cTn>
                                        <p:tgtEl>
                                          <p:spTgt spid="17414"/>
                                        </p:tgtEl>
                                        <p:attrNameLst>
                                          <p:attrName>style.visibility</p:attrName>
                                        </p:attrNameLst>
                                      </p:cBhvr>
                                      <p:to>
                                        <p:strVal val="visible"/>
                                      </p:to>
                                    </p:set>
                                    <p:animEffect transition="in" filter="barn(inVertical)">
                                      <p:cBhvr>
                                        <p:cTn id="10" dur="500"/>
                                        <p:tgtEl>
                                          <p:spTgt spid="17414"/>
                                        </p:tgtEl>
                                      </p:cBhvr>
                                    </p:animEffect>
                                  </p:childTnLst>
                                </p:cTn>
                              </p:par>
                              <p:par>
                                <p:cTn id="11" presetID="16" presetClass="entr" presetSubtype="21" fill="hold" nodeType="withEffect">
                                  <p:stCondLst>
                                    <p:cond delay="0"/>
                                  </p:stCondLst>
                                  <p:childTnLst>
                                    <p:set>
                                      <p:cBhvr>
                                        <p:cTn id="12" dur="1" fill="hold">
                                          <p:stCondLst>
                                            <p:cond delay="0"/>
                                          </p:stCondLst>
                                        </p:cTn>
                                        <p:tgtEl>
                                          <p:spTgt spid="17416"/>
                                        </p:tgtEl>
                                        <p:attrNameLst>
                                          <p:attrName>style.visibility</p:attrName>
                                        </p:attrNameLst>
                                      </p:cBhvr>
                                      <p:to>
                                        <p:strVal val="visible"/>
                                      </p:to>
                                    </p:set>
                                    <p:animEffect transition="in" filter="barn(inVertical)">
                                      <p:cBhvr>
                                        <p:cTn id="13" dur="5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Box 1">
            <a:extLst>
              <a:ext uri="{FF2B5EF4-FFF2-40B4-BE49-F238E27FC236}">
                <a16:creationId xmlns:a16="http://schemas.microsoft.com/office/drawing/2014/main" id="{629FF369-292F-6829-D6EB-4C8F8E0D971A}"/>
              </a:ext>
            </a:extLst>
          </p:cNvPr>
          <p:cNvSpPr txBox="1">
            <a:spLocks noChangeArrowheads="1"/>
          </p:cNvSpPr>
          <p:nvPr/>
        </p:nvSpPr>
        <p:spPr bwMode="auto">
          <a:xfrm>
            <a:off x="1476375" y="-23813"/>
            <a:ext cx="65135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eaLnBrk="1" hangingPunct="1">
              <a:lnSpc>
                <a:spcPct val="100000"/>
              </a:lnSpc>
              <a:spcBef>
                <a:spcPct val="0"/>
              </a:spcBef>
              <a:buClrTx/>
              <a:buSzTx/>
              <a:buFontTx/>
              <a:buNone/>
            </a:pPr>
            <a:r>
              <a:rPr lang="en-GB" altLang="en-US" sz="4800" u="sng">
                <a:latin typeface="Calibri Light" panose="020F0302020204030204" pitchFamily="34" charset="0"/>
                <a:cs typeface="Calibri Light" panose="020F0302020204030204" pitchFamily="34" charset="0"/>
              </a:rPr>
              <a:t>Year 5 potential trips</a:t>
            </a:r>
          </a:p>
        </p:txBody>
      </p:sp>
      <p:sp>
        <p:nvSpPr>
          <p:cNvPr id="18434" name="TextBox 1">
            <a:extLst>
              <a:ext uri="{FF2B5EF4-FFF2-40B4-BE49-F238E27FC236}">
                <a16:creationId xmlns:a16="http://schemas.microsoft.com/office/drawing/2014/main" id="{DED2B531-6C65-C629-424C-7AA11CED0E1B}"/>
              </a:ext>
            </a:extLst>
          </p:cNvPr>
          <p:cNvSpPr txBox="1">
            <a:spLocks noChangeArrowheads="1"/>
          </p:cNvSpPr>
          <p:nvPr/>
        </p:nvSpPr>
        <p:spPr bwMode="auto">
          <a:xfrm>
            <a:off x="79375" y="1014413"/>
            <a:ext cx="584993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GB" altLang="en-US" sz="2400" u="sng">
                <a:latin typeface="Calibri Light" panose="020F0302020204030204" pitchFamily="34" charset="0"/>
                <a:cs typeface="Calibri Light" panose="020F0302020204030204" pitchFamily="34" charset="0"/>
              </a:rPr>
              <a:t>Autumn</a:t>
            </a:r>
          </a:p>
          <a:p>
            <a:pPr eaLnBrk="1" hangingPunct="1">
              <a:lnSpc>
                <a:spcPct val="100000"/>
              </a:lnSpc>
              <a:spcBef>
                <a:spcPct val="0"/>
              </a:spcBef>
              <a:buClrTx/>
              <a:buSzTx/>
              <a:buFontTx/>
              <a:buNone/>
            </a:pPr>
            <a:r>
              <a:rPr lang="en-GB" altLang="en-US" sz="2400">
                <a:latin typeface="Calibri Light" panose="020F0302020204030204" pitchFamily="34" charset="0"/>
                <a:cs typeface="Calibri Light" panose="020F0302020204030204" pitchFamily="34" charset="0"/>
              </a:rPr>
              <a:t>Whole-school pantomime </a:t>
            </a:r>
          </a:p>
          <a:p>
            <a:pPr eaLnBrk="1" hangingPunct="1">
              <a:lnSpc>
                <a:spcPct val="100000"/>
              </a:lnSpc>
              <a:spcBef>
                <a:spcPct val="0"/>
              </a:spcBef>
              <a:buClrTx/>
              <a:buSzTx/>
              <a:buFont typeface="Wingdings 3" pitchFamily="2" charset="2"/>
              <a:buNone/>
            </a:pPr>
            <a:endParaRPr lang="en-GB" altLang="en-US" sz="2400" u="sng">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 typeface="Wingdings 3" pitchFamily="2" charset="2"/>
              <a:buNone/>
            </a:pPr>
            <a:endParaRPr lang="en-GB" altLang="en-US" sz="2400" u="sng">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 typeface="Wingdings 3" pitchFamily="2" charset="2"/>
              <a:buNone/>
            </a:pPr>
            <a:r>
              <a:rPr lang="en-GB" altLang="en-US" sz="2400" u="sng">
                <a:latin typeface="Calibri Light" panose="020F0302020204030204" pitchFamily="34" charset="0"/>
                <a:cs typeface="Calibri Light" panose="020F0302020204030204" pitchFamily="34" charset="0"/>
              </a:rPr>
              <a:t>Spring</a:t>
            </a:r>
          </a:p>
          <a:p>
            <a:pPr eaLnBrk="1" hangingPunct="1">
              <a:lnSpc>
                <a:spcPct val="100000"/>
              </a:lnSpc>
              <a:spcBef>
                <a:spcPct val="0"/>
              </a:spcBef>
              <a:buClrTx/>
              <a:buSzTx/>
              <a:buFont typeface="Wingdings 3" pitchFamily="2" charset="2"/>
              <a:buNone/>
            </a:pPr>
            <a:r>
              <a:rPr lang="en-GB" altLang="en-US" sz="2400">
                <a:latin typeface="Calibri Light" panose="020F0302020204030204" pitchFamily="34" charset="0"/>
                <a:cs typeface="Calibri Light" panose="020F0302020204030204" pitchFamily="34" charset="0"/>
              </a:rPr>
              <a:t>River Thames and </a:t>
            </a:r>
          </a:p>
          <a:p>
            <a:pPr eaLnBrk="1" hangingPunct="1">
              <a:lnSpc>
                <a:spcPct val="100000"/>
              </a:lnSpc>
              <a:spcBef>
                <a:spcPct val="0"/>
              </a:spcBef>
              <a:buClrTx/>
              <a:buSzTx/>
              <a:buFont typeface="Wingdings 3" pitchFamily="2" charset="2"/>
              <a:buNone/>
            </a:pPr>
            <a:r>
              <a:rPr lang="en-GB" altLang="en-US" sz="2400">
                <a:latin typeface="Calibri Light" panose="020F0302020204030204" pitchFamily="34" charset="0"/>
                <a:cs typeface="Calibri Light" panose="020F0302020204030204" pitchFamily="34" charset="0"/>
              </a:rPr>
              <a:t>Greenwich park </a:t>
            </a:r>
          </a:p>
          <a:p>
            <a:pPr eaLnBrk="1" hangingPunct="1">
              <a:lnSpc>
                <a:spcPct val="100000"/>
              </a:lnSpc>
              <a:spcBef>
                <a:spcPct val="0"/>
              </a:spcBef>
              <a:buClrTx/>
              <a:buSzTx/>
              <a:buFontTx/>
              <a:buNone/>
            </a:pPr>
            <a:endParaRPr lang="en-GB" altLang="en-US" sz="24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endParaRPr lang="en-GB" altLang="en-US" sz="24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r>
              <a:rPr lang="en-GB" altLang="en-US" sz="2400" u="sng">
                <a:latin typeface="Calibri Light" panose="020F0302020204030204" pitchFamily="34" charset="0"/>
                <a:cs typeface="Calibri Light" panose="020F0302020204030204" pitchFamily="34" charset="0"/>
              </a:rPr>
              <a:t>Summer </a:t>
            </a:r>
          </a:p>
          <a:p>
            <a:pPr eaLnBrk="1" hangingPunct="1">
              <a:lnSpc>
                <a:spcPct val="100000"/>
              </a:lnSpc>
              <a:spcBef>
                <a:spcPct val="0"/>
              </a:spcBef>
              <a:buClrTx/>
              <a:buSzTx/>
              <a:buFont typeface="Wingdings 3" pitchFamily="2" charset="2"/>
              <a:buNone/>
            </a:pPr>
            <a:r>
              <a:rPr lang="en-GB" altLang="en-US" sz="2400">
                <a:latin typeface="Calibri Light" panose="020F0302020204030204" pitchFamily="34" charset="0"/>
                <a:cs typeface="Calibri Light" panose="020F0302020204030204" pitchFamily="34" charset="0"/>
              </a:rPr>
              <a:t>Environmental Science residential</a:t>
            </a:r>
          </a:p>
          <a:p>
            <a:pPr eaLnBrk="1" hangingPunct="1">
              <a:lnSpc>
                <a:spcPct val="100000"/>
              </a:lnSpc>
              <a:spcBef>
                <a:spcPct val="0"/>
              </a:spcBef>
              <a:buClrTx/>
              <a:buSzTx/>
              <a:buFont typeface="Wingdings 3" pitchFamily="2" charset="2"/>
              <a:buNone/>
            </a:pPr>
            <a:r>
              <a:rPr lang="en-GB" altLang="en-US" sz="2400">
                <a:latin typeface="Calibri Light" panose="020F0302020204030204" pitchFamily="34" charset="0"/>
                <a:cs typeface="Calibri Light" panose="020F0302020204030204" pitchFamily="34" charset="0"/>
              </a:rPr>
              <a:t>The Lincolnsfield centre </a:t>
            </a:r>
          </a:p>
        </p:txBody>
      </p:sp>
      <p:pic>
        <p:nvPicPr>
          <p:cNvPr id="18435" name="Picture 7" descr="Everything You Need to Know About the Thames">
            <a:extLst>
              <a:ext uri="{FF2B5EF4-FFF2-40B4-BE49-F238E27FC236}">
                <a16:creationId xmlns:a16="http://schemas.microsoft.com/office/drawing/2014/main" id="{D9891772-0DDC-6204-BCD9-F012C9179D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7338" y="2154238"/>
            <a:ext cx="3000375"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9" descr="The Lincolnsfields Centre Ltd | what&amp;#39;s on in Hertfordshire | Events |  Hotels | Herts Companies">
            <a:extLst>
              <a:ext uri="{FF2B5EF4-FFF2-40B4-BE49-F238E27FC236}">
                <a16:creationId xmlns:a16="http://schemas.microsoft.com/office/drawing/2014/main" id="{C2B294FA-7BFD-53EB-100A-3BF00D810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2913" y="4286250"/>
            <a:ext cx="3354387" cy="160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Box 1">
            <a:extLst>
              <a:ext uri="{FF2B5EF4-FFF2-40B4-BE49-F238E27FC236}">
                <a16:creationId xmlns:a16="http://schemas.microsoft.com/office/drawing/2014/main" id="{1DD6138B-BE8D-D421-ED8C-1D3971383134}"/>
              </a:ext>
            </a:extLst>
          </p:cNvPr>
          <p:cNvSpPr txBox="1">
            <a:spLocks noChangeArrowheads="1"/>
          </p:cNvSpPr>
          <p:nvPr/>
        </p:nvSpPr>
        <p:spPr bwMode="auto">
          <a:xfrm>
            <a:off x="885825" y="5561013"/>
            <a:ext cx="3673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US" altLang="en-US" sz="1800" b="1" i="1">
                <a:latin typeface="Arial" panose="020B0604020202020204" pitchFamily="34" charset="0"/>
              </a:rPr>
              <a:t>Approximate cost of year: £150 </a:t>
            </a:r>
          </a:p>
        </p:txBody>
      </p:sp>
      <p:pic>
        <p:nvPicPr>
          <p:cNvPr id="18438" name="Picture 1">
            <a:extLst>
              <a:ext uri="{FF2B5EF4-FFF2-40B4-BE49-F238E27FC236}">
                <a16:creationId xmlns:a16="http://schemas.microsoft.com/office/drawing/2014/main" id="{C11D65FC-7CCC-D7CF-6D66-1A22C8A442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4088" y="1309688"/>
            <a:ext cx="2643187"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2">
            <a:extLst>
              <a:ext uri="{FF2B5EF4-FFF2-40B4-BE49-F238E27FC236}">
                <a16:creationId xmlns:a16="http://schemas.microsoft.com/office/drawing/2014/main" id="{DA5059F8-9398-E0E3-76C0-F0D3AEE843EA}"/>
              </a:ext>
            </a:extLst>
          </p:cNvPr>
          <p:cNvSpPr txBox="1">
            <a:spLocks noChangeArrowheads="1"/>
          </p:cNvSpPr>
          <p:nvPr/>
        </p:nvSpPr>
        <p:spPr bwMode="auto">
          <a:xfrm>
            <a:off x="863600" y="404813"/>
            <a:ext cx="74168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eaLnBrk="1" hangingPunct="1">
              <a:lnSpc>
                <a:spcPct val="100000"/>
              </a:lnSpc>
              <a:spcBef>
                <a:spcPct val="0"/>
              </a:spcBef>
              <a:buClrTx/>
              <a:buSzTx/>
              <a:buFontTx/>
              <a:buNone/>
            </a:pPr>
            <a:r>
              <a:rPr lang="en-GB" altLang="en-US" sz="4800" u="sng">
                <a:latin typeface="Calibri Light" panose="020F0302020204030204" pitchFamily="34" charset="0"/>
                <a:cs typeface="Calibri Light" panose="020F0302020204030204" pitchFamily="34" charset="0"/>
              </a:rPr>
              <a:t>Uniform</a:t>
            </a:r>
          </a:p>
        </p:txBody>
      </p:sp>
      <p:sp>
        <p:nvSpPr>
          <p:cNvPr id="19458" name="TextBox 4">
            <a:extLst>
              <a:ext uri="{FF2B5EF4-FFF2-40B4-BE49-F238E27FC236}">
                <a16:creationId xmlns:a16="http://schemas.microsoft.com/office/drawing/2014/main" id="{8DD6183B-8120-E173-9EDE-25B54A21595E}"/>
              </a:ext>
            </a:extLst>
          </p:cNvPr>
          <p:cNvSpPr txBox="1">
            <a:spLocks noChangeArrowheads="1"/>
          </p:cNvSpPr>
          <p:nvPr/>
        </p:nvSpPr>
        <p:spPr bwMode="auto">
          <a:xfrm>
            <a:off x="719138" y="1341438"/>
            <a:ext cx="7704137"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 typeface="Wingdings" pitchFamily="2" charset="2"/>
              <a:buChar char="Ø"/>
            </a:pPr>
            <a:r>
              <a:rPr lang="en-GB" altLang="en-US">
                <a:latin typeface="Calibri Light" panose="020F0302020204030204" pitchFamily="34" charset="0"/>
                <a:cs typeface="Calibri Light" panose="020F0302020204030204" pitchFamily="34" charset="0"/>
              </a:rPr>
              <a:t>Please make sure your child has the correct school uniform including plain black shoes (no sandals or open-toed shoes/no heels or trainers).</a:t>
            </a:r>
          </a:p>
          <a:p>
            <a:pPr eaLnBrk="1" hangingPunct="1">
              <a:lnSpc>
                <a:spcPct val="100000"/>
              </a:lnSpc>
              <a:spcBef>
                <a:spcPct val="0"/>
              </a:spcBef>
              <a:buClrTx/>
              <a:buSzTx/>
              <a:buFont typeface="Wingdings" pitchFamily="2" charset="2"/>
              <a:buChar char="Ø"/>
            </a:pPr>
            <a:endParaRPr lang="en-GB" altLang="en-US">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 typeface="Wingdings" pitchFamily="2" charset="2"/>
              <a:buChar char="Ø"/>
            </a:pPr>
            <a:r>
              <a:rPr lang="en-GB" altLang="en-US">
                <a:latin typeface="Calibri Light" panose="020F0302020204030204" pitchFamily="34" charset="0"/>
                <a:cs typeface="Calibri Light" panose="020F0302020204030204" pitchFamily="34" charset="0"/>
              </a:rPr>
              <a:t>Keep long hair tied back while children are at school because it can obstruct their vision and distract them when they are learning.</a:t>
            </a:r>
          </a:p>
          <a:p>
            <a:pPr eaLnBrk="1" hangingPunct="1">
              <a:lnSpc>
                <a:spcPct val="100000"/>
              </a:lnSpc>
              <a:spcBef>
                <a:spcPct val="0"/>
              </a:spcBef>
              <a:buClrTx/>
              <a:buSzTx/>
              <a:buFont typeface="Wingdings" pitchFamily="2" charset="2"/>
              <a:buChar char="Ø"/>
            </a:pPr>
            <a:endParaRPr lang="en-GB" altLang="en-US">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 typeface="Wingdings" pitchFamily="2" charset="2"/>
              <a:buChar char="Ø"/>
            </a:pPr>
            <a:r>
              <a:rPr lang="en-GB" altLang="en-US">
                <a:latin typeface="Calibri Light" panose="020F0302020204030204" pitchFamily="34" charset="0"/>
                <a:cs typeface="Calibri Light" panose="020F0302020204030204" pitchFamily="34" charset="0"/>
              </a:rPr>
              <a:t>Please keep hair accessories to a minimum – e.g. navy blue hair bobble/scrunchie, small hair slide to keep hair out of the eyes.</a:t>
            </a:r>
          </a:p>
          <a:p>
            <a:pPr eaLnBrk="1" hangingPunct="1">
              <a:lnSpc>
                <a:spcPct val="100000"/>
              </a:lnSpc>
              <a:spcBef>
                <a:spcPct val="0"/>
              </a:spcBef>
              <a:buClrTx/>
              <a:buSzTx/>
              <a:buFont typeface="Wingdings" pitchFamily="2" charset="2"/>
              <a:buChar char="Ø"/>
            </a:pPr>
            <a:endParaRPr lang="en-GB" altLang="en-US">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 typeface="Wingdings" pitchFamily="2" charset="2"/>
              <a:buChar char="Ø"/>
            </a:pPr>
            <a:r>
              <a:rPr lang="en-GB" altLang="en-US">
                <a:latin typeface="Calibri Light" panose="020F0302020204030204" pitchFamily="34" charset="0"/>
                <a:cs typeface="Calibri Light" panose="020F0302020204030204" pitchFamily="34" charset="0"/>
              </a:rPr>
              <a:t>Ensure that your child has a warm/waterproof winter coat for the cold weather as well as hats, gloves and scarves. Label everything!</a:t>
            </a:r>
          </a:p>
          <a:p>
            <a:pPr eaLnBrk="1" hangingPunct="1">
              <a:lnSpc>
                <a:spcPct val="100000"/>
              </a:lnSpc>
              <a:spcBef>
                <a:spcPct val="0"/>
              </a:spcBef>
              <a:buClrTx/>
              <a:buSzTx/>
              <a:buFont typeface="Wingdings" pitchFamily="2" charset="2"/>
              <a:buChar char="Ø"/>
            </a:pPr>
            <a:endParaRPr lang="en-GB" altLang="en-US">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 typeface="Wingdings" pitchFamily="2" charset="2"/>
              <a:buChar char="Ø"/>
            </a:pPr>
            <a:r>
              <a:rPr lang="en-GB" altLang="en-US">
                <a:latin typeface="Calibri Light" panose="020F0302020204030204" pitchFamily="34" charset="0"/>
                <a:cs typeface="Calibri Light" panose="020F0302020204030204" pitchFamily="34" charset="0"/>
              </a:rPr>
              <a:t>Does your child wear glasses? Make sure they have them and let me know so I can make sure they are being worn. </a:t>
            </a:r>
          </a:p>
        </p:txBody>
      </p:sp>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1">
            <a:extLst>
              <a:ext uri="{FF2B5EF4-FFF2-40B4-BE49-F238E27FC236}">
                <a16:creationId xmlns:a16="http://schemas.microsoft.com/office/drawing/2014/main" id="{AE15FA07-4C4B-A0D0-1E1E-D757E05F1B5C}"/>
              </a:ext>
            </a:extLst>
          </p:cNvPr>
          <p:cNvSpPr txBox="1">
            <a:spLocks noChangeArrowheads="1"/>
          </p:cNvSpPr>
          <p:nvPr/>
        </p:nvSpPr>
        <p:spPr bwMode="auto">
          <a:xfrm>
            <a:off x="179388" y="136525"/>
            <a:ext cx="7199312" cy="547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eaLnBrk="1" hangingPunct="1">
              <a:lnSpc>
                <a:spcPct val="100000"/>
              </a:lnSpc>
              <a:spcBef>
                <a:spcPct val="0"/>
              </a:spcBef>
              <a:buClrTx/>
              <a:buSzTx/>
              <a:buFontTx/>
              <a:buNone/>
            </a:pPr>
            <a:r>
              <a:rPr lang="en-GB" altLang="en-US" sz="4400" u="sng">
                <a:latin typeface="Calibri Light" panose="020F0302020204030204" pitchFamily="34" charset="0"/>
                <a:cs typeface="Calibri Light" panose="020F0302020204030204" pitchFamily="34" charset="0"/>
              </a:rPr>
              <a:t>P.E</a:t>
            </a: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Please ensure that your child arrives at school on their P.E. days wearing the correct P.E. kit. Your child will remain in their P.E kit throughout the day to reduce the amount of items brought into school.</a:t>
            </a:r>
          </a:p>
          <a:p>
            <a:pPr eaLnBrk="1" hangingPunct="1">
              <a:lnSpc>
                <a:spcPct val="100000"/>
              </a:lnSpc>
              <a:spcBef>
                <a:spcPct val="0"/>
              </a:spcBef>
              <a:buClrTx/>
              <a:buSzTx/>
              <a:buFontTx/>
              <a:buNone/>
            </a:pPr>
            <a:endParaRPr lang="en-GB" altLang="en-US" sz="18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r>
              <a:rPr lang="en-GB" altLang="en-US" sz="1800" u="sng">
                <a:latin typeface="Calibri Light" panose="020F0302020204030204" pitchFamily="34" charset="0"/>
                <a:cs typeface="Calibri Light" panose="020F0302020204030204" pitchFamily="34" charset="0"/>
              </a:rPr>
              <a:t>Indoor:</a:t>
            </a:r>
            <a:r>
              <a:rPr lang="en-GB" altLang="en-US" sz="1800">
                <a:latin typeface="Calibri Light" panose="020F0302020204030204" pitchFamily="34" charset="0"/>
                <a:cs typeface="Calibri Light" panose="020F0302020204030204" pitchFamily="34" charset="0"/>
              </a:rPr>
              <a:t>-</a:t>
            </a: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Black/ Navy shorts</a:t>
            </a: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Plain white T-shirt/white polo shirt</a:t>
            </a: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Black Plimsolls/trainers</a:t>
            </a:r>
          </a:p>
          <a:p>
            <a:pPr eaLnBrk="1" hangingPunct="1">
              <a:lnSpc>
                <a:spcPct val="100000"/>
              </a:lnSpc>
              <a:spcBef>
                <a:spcPct val="0"/>
              </a:spcBef>
              <a:buClrTx/>
              <a:buSzTx/>
              <a:buFontTx/>
              <a:buNone/>
            </a:pPr>
            <a:endParaRPr lang="en-GB" altLang="en-US" sz="18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r>
              <a:rPr lang="en-GB" altLang="en-US" sz="1800" u="sng">
                <a:latin typeface="Calibri Light" panose="020F0302020204030204" pitchFamily="34" charset="0"/>
                <a:cs typeface="Calibri Light" panose="020F0302020204030204" pitchFamily="34" charset="0"/>
              </a:rPr>
              <a:t>Outdoor:-</a:t>
            </a:r>
            <a:endParaRPr lang="en-GB" altLang="en-US" sz="18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Navy jogging bottoms</a:t>
            </a: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Plain white T-shirt/white polo shirt</a:t>
            </a: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Navy sweatshirt/hoodie</a:t>
            </a: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trainers</a:t>
            </a:r>
          </a:p>
          <a:p>
            <a:pPr eaLnBrk="1" hangingPunct="1">
              <a:lnSpc>
                <a:spcPct val="100000"/>
              </a:lnSpc>
              <a:spcBef>
                <a:spcPct val="0"/>
              </a:spcBef>
              <a:buClrTx/>
              <a:buSzTx/>
              <a:buFontTx/>
              <a:buNone/>
            </a:pPr>
            <a:endParaRPr lang="en-GB" altLang="en-US" sz="18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No earrings are allowed to be worn during any P.E. lessons. Please send your child in without earrings on P.E. days. </a:t>
            </a:r>
          </a:p>
        </p:txBody>
      </p:sp>
      <p:sp>
        <p:nvSpPr>
          <p:cNvPr id="20482" name="TextBox 1">
            <a:extLst>
              <a:ext uri="{FF2B5EF4-FFF2-40B4-BE49-F238E27FC236}">
                <a16:creationId xmlns:a16="http://schemas.microsoft.com/office/drawing/2014/main" id="{6286BA8A-CD10-5393-1C8C-4209574670AC}"/>
              </a:ext>
            </a:extLst>
          </p:cNvPr>
          <p:cNvSpPr txBox="1">
            <a:spLocks noChangeArrowheads="1"/>
          </p:cNvSpPr>
          <p:nvPr/>
        </p:nvSpPr>
        <p:spPr bwMode="auto">
          <a:xfrm>
            <a:off x="5003800" y="1773238"/>
            <a:ext cx="367188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US" altLang="en-US" sz="2800" u="sng"/>
              <a:t>PE Days </a:t>
            </a:r>
          </a:p>
          <a:p>
            <a:pPr eaLnBrk="1" hangingPunct="1">
              <a:lnSpc>
                <a:spcPct val="100000"/>
              </a:lnSpc>
              <a:spcBef>
                <a:spcPct val="0"/>
              </a:spcBef>
              <a:buClrTx/>
              <a:buSzTx/>
              <a:buFontTx/>
              <a:buNone/>
            </a:pPr>
            <a:r>
              <a:rPr lang="en-US" altLang="en-US" sz="2800"/>
              <a:t>Wednesday and Friday</a:t>
            </a:r>
          </a:p>
        </p:txBody>
      </p:sp>
      <p:sp>
        <p:nvSpPr>
          <p:cNvPr id="20483" name="TextBox 2">
            <a:extLst>
              <a:ext uri="{FF2B5EF4-FFF2-40B4-BE49-F238E27FC236}">
                <a16:creationId xmlns:a16="http://schemas.microsoft.com/office/drawing/2014/main" id="{7311E17B-6298-A324-3EB7-55BD738DB10C}"/>
              </a:ext>
            </a:extLst>
          </p:cNvPr>
          <p:cNvSpPr txBox="1">
            <a:spLocks noChangeArrowheads="1"/>
          </p:cNvSpPr>
          <p:nvPr/>
        </p:nvSpPr>
        <p:spPr bwMode="auto">
          <a:xfrm>
            <a:off x="5003800" y="3213100"/>
            <a:ext cx="367188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US" altLang="en-US" sz="2800" u="sng"/>
              <a:t>Swimming </a:t>
            </a:r>
          </a:p>
          <a:p>
            <a:pPr eaLnBrk="1" hangingPunct="1">
              <a:lnSpc>
                <a:spcPct val="100000"/>
              </a:lnSpc>
              <a:spcBef>
                <a:spcPct val="0"/>
              </a:spcBef>
              <a:buClrTx/>
              <a:buSzTx/>
              <a:buFontTx/>
              <a:buNone/>
            </a:pPr>
            <a:r>
              <a:rPr lang="en-US" altLang="en-US" sz="2800"/>
              <a:t>Next half-term, information to follow</a:t>
            </a:r>
          </a:p>
        </p:txBody>
      </p:sp>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Box 1">
            <a:extLst>
              <a:ext uri="{FF2B5EF4-FFF2-40B4-BE49-F238E27FC236}">
                <a16:creationId xmlns:a16="http://schemas.microsoft.com/office/drawing/2014/main" id="{89F7B00E-44FD-1060-AACA-6BBDC1E3FD9E}"/>
              </a:ext>
            </a:extLst>
          </p:cNvPr>
          <p:cNvSpPr txBox="1">
            <a:spLocks noChangeArrowheads="1"/>
          </p:cNvSpPr>
          <p:nvPr/>
        </p:nvSpPr>
        <p:spPr bwMode="auto">
          <a:xfrm>
            <a:off x="138113" y="692150"/>
            <a:ext cx="80645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a:lnSpc>
                <a:spcPct val="100000"/>
              </a:lnSpc>
              <a:spcBef>
                <a:spcPct val="0"/>
              </a:spcBef>
              <a:buFont typeface="Arial" panose="020B0604020202020204" pitchFamily="34" charset="0"/>
              <a:buNone/>
            </a:pPr>
            <a:r>
              <a:rPr lang="en-GB" altLang="en-US" sz="2200" b="1" u="sng">
                <a:latin typeface="Arial" panose="020B0604020202020204" pitchFamily="34" charset="0"/>
              </a:rPr>
              <a:t>Reading</a:t>
            </a:r>
          </a:p>
          <a:p>
            <a:pPr algn="ctr">
              <a:lnSpc>
                <a:spcPct val="100000"/>
              </a:lnSpc>
              <a:spcBef>
                <a:spcPct val="0"/>
              </a:spcBef>
              <a:buFont typeface="Arial" panose="020B0604020202020204" pitchFamily="34" charset="0"/>
              <a:buNone/>
            </a:pPr>
            <a:r>
              <a:rPr lang="en-GB" altLang="en-US" sz="2200" b="1" u="sng">
                <a:latin typeface="Arial" panose="020B0604020202020204" pitchFamily="34" charset="0"/>
              </a:rPr>
              <a:t> </a:t>
            </a:r>
          </a:p>
          <a:p>
            <a:pPr>
              <a:lnSpc>
                <a:spcPct val="100000"/>
              </a:lnSpc>
              <a:spcBef>
                <a:spcPct val="0"/>
              </a:spcBef>
            </a:pPr>
            <a:r>
              <a:rPr lang="en-GB" altLang="en-US" sz="2200">
                <a:latin typeface="Arial" panose="020B0604020202020204" pitchFamily="34" charset="0"/>
              </a:rPr>
              <a:t>All children will be assessed for reading within the first few weeks, checking both their phase and book band. </a:t>
            </a:r>
            <a:br>
              <a:rPr lang="en-GB" altLang="en-US" sz="2200">
                <a:latin typeface="Arial" panose="020B0604020202020204" pitchFamily="34" charset="0"/>
              </a:rPr>
            </a:br>
            <a:endParaRPr lang="en-GB" altLang="en-US" sz="2200">
              <a:latin typeface="Calibri" panose="020F0502020204030204" pitchFamily="34" charset="0"/>
            </a:endParaRPr>
          </a:p>
          <a:p>
            <a:pPr>
              <a:lnSpc>
                <a:spcPct val="100000"/>
              </a:lnSpc>
              <a:spcBef>
                <a:spcPct val="0"/>
              </a:spcBef>
            </a:pPr>
            <a:r>
              <a:rPr lang="en-GB" altLang="en-US" sz="2200">
                <a:latin typeface="Arial" panose="020B0604020202020204" pitchFamily="34" charset="0"/>
              </a:rPr>
              <a:t>Children will be reading daily in school and will keep the same book all week. This will be changed on a Monday.</a:t>
            </a:r>
            <a:br>
              <a:rPr lang="en-GB" altLang="en-US" sz="2200">
                <a:latin typeface="Arial" panose="020B0604020202020204" pitchFamily="34" charset="0"/>
              </a:rPr>
            </a:br>
            <a:endParaRPr lang="en-GB" altLang="en-US" sz="2200">
              <a:latin typeface="Calibri" panose="020F0502020204030204" pitchFamily="34" charset="0"/>
            </a:endParaRPr>
          </a:p>
          <a:p>
            <a:pPr>
              <a:lnSpc>
                <a:spcPct val="100000"/>
              </a:lnSpc>
              <a:spcBef>
                <a:spcPct val="0"/>
              </a:spcBef>
            </a:pPr>
            <a:r>
              <a:rPr lang="en-GB" altLang="en-US" sz="2200">
                <a:latin typeface="Arial" panose="020B0604020202020204" pitchFamily="34" charset="0"/>
              </a:rPr>
              <a:t>Children will have the opportunity to bring home a ‘sharing’ book. This works the same way as a library book and is chosen by the children based on their interests. This is in addition to their reading book.</a:t>
            </a:r>
            <a:endParaRPr lang="en-GB" altLang="en-US" sz="2200">
              <a:latin typeface="Calibri" panose="020F0502020204030204" pitchFamily="34" charset="0"/>
            </a:endParaRPr>
          </a:p>
        </p:txBody>
      </p:sp>
      <p:pic>
        <p:nvPicPr>
          <p:cNvPr id="21506" name="Picture 2" descr="Bug Club Family | Primary Curriculum">
            <a:extLst>
              <a:ext uri="{FF2B5EF4-FFF2-40B4-BE49-F238E27FC236}">
                <a16:creationId xmlns:a16="http://schemas.microsoft.com/office/drawing/2014/main" id="{D15769F8-A3ED-A89F-F14A-54FF388CBB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4125" y="160338"/>
            <a:ext cx="1366838"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Box 1">
            <a:extLst>
              <a:ext uri="{FF2B5EF4-FFF2-40B4-BE49-F238E27FC236}">
                <a16:creationId xmlns:a16="http://schemas.microsoft.com/office/drawing/2014/main" id="{30C4CD9B-543A-EC84-A6AE-D11964EBCB55}"/>
              </a:ext>
            </a:extLst>
          </p:cNvPr>
          <p:cNvSpPr txBox="1">
            <a:spLocks noChangeArrowheads="1"/>
          </p:cNvSpPr>
          <p:nvPr/>
        </p:nvSpPr>
        <p:spPr bwMode="auto">
          <a:xfrm>
            <a:off x="2916238" y="0"/>
            <a:ext cx="33115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eaLnBrk="1" hangingPunct="1">
              <a:lnSpc>
                <a:spcPct val="100000"/>
              </a:lnSpc>
              <a:spcBef>
                <a:spcPct val="0"/>
              </a:spcBef>
              <a:buClrTx/>
              <a:buSzTx/>
              <a:buFontTx/>
              <a:buNone/>
            </a:pPr>
            <a:r>
              <a:rPr lang="en-GB" altLang="en-US" sz="4000" u="sng">
                <a:latin typeface="Calibri Light" panose="020F0302020204030204" pitchFamily="34" charset="0"/>
                <a:cs typeface="Calibri Light" panose="020F0302020204030204" pitchFamily="34" charset="0"/>
              </a:rPr>
              <a:t>Homework</a:t>
            </a:r>
          </a:p>
        </p:txBody>
      </p:sp>
      <p:sp>
        <p:nvSpPr>
          <p:cNvPr id="22530" name="TextBox 2">
            <a:extLst>
              <a:ext uri="{FF2B5EF4-FFF2-40B4-BE49-F238E27FC236}">
                <a16:creationId xmlns:a16="http://schemas.microsoft.com/office/drawing/2014/main" id="{9568CCE7-B308-C7CB-482B-39CBD66EA357}"/>
              </a:ext>
            </a:extLst>
          </p:cNvPr>
          <p:cNvSpPr txBox="1">
            <a:spLocks noChangeArrowheads="1"/>
          </p:cNvSpPr>
          <p:nvPr/>
        </p:nvSpPr>
        <p:spPr bwMode="auto">
          <a:xfrm>
            <a:off x="323850" y="654050"/>
            <a:ext cx="84963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algn="ctr" eaLnBrk="1" hangingPunct="1">
              <a:lnSpc>
                <a:spcPct val="100000"/>
              </a:lnSpc>
              <a:spcBef>
                <a:spcPct val="0"/>
              </a:spcBef>
              <a:buClrTx/>
              <a:buSzTx/>
              <a:buFontTx/>
              <a:buNone/>
            </a:pPr>
            <a:r>
              <a:rPr lang="en-GB" altLang="en-US" sz="2800" u="sng">
                <a:cs typeface="Arial" panose="020B0604020202020204" pitchFamily="34" charset="0"/>
              </a:rPr>
              <a:t>Adding these things to your routine will have a huge impact on your child’s progress.  </a:t>
            </a:r>
            <a:endParaRPr lang="en-GB" altLang="en-US" sz="2800">
              <a:cs typeface="Arial" panose="020B0604020202020204" pitchFamily="34" charset="0"/>
            </a:endParaRPr>
          </a:p>
        </p:txBody>
      </p:sp>
      <p:sp>
        <p:nvSpPr>
          <p:cNvPr id="2" name="TextBox 1">
            <a:extLst>
              <a:ext uri="{FF2B5EF4-FFF2-40B4-BE49-F238E27FC236}">
                <a16:creationId xmlns:a16="http://schemas.microsoft.com/office/drawing/2014/main" id="{7A46B569-2A28-4E6A-AB74-77CC2ED2B8E6}"/>
              </a:ext>
            </a:extLst>
          </p:cNvPr>
          <p:cNvSpPr txBox="1">
            <a:spLocks noChangeArrowheads="1"/>
          </p:cNvSpPr>
          <p:nvPr/>
        </p:nvSpPr>
        <p:spPr bwMode="auto">
          <a:xfrm>
            <a:off x="468313" y="2492375"/>
            <a:ext cx="24193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US" altLang="en-US" sz="3200">
                <a:latin typeface="Calibri Light" panose="020F0302020204030204" pitchFamily="34" charset="0"/>
                <a:cs typeface="Calibri Light" panose="020F0302020204030204" pitchFamily="34" charset="0"/>
              </a:rPr>
              <a:t>Daily reading </a:t>
            </a:r>
          </a:p>
        </p:txBody>
      </p:sp>
      <p:sp>
        <p:nvSpPr>
          <p:cNvPr id="4" name="TextBox 3">
            <a:extLst>
              <a:ext uri="{FF2B5EF4-FFF2-40B4-BE49-F238E27FC236}">
                <a16:creationId xmlns:a16="http://schemas.microsoft.com/office/drawing/2014/main" id="{960357ED-FB2A-0632-7AB6-1D5826AD9FC8}"/>
              </a:ext>
            </a:extLst>
          </p:cNvPr>
          <p:cNvSpPr txBox="1">
            <a:spLocks noChangeArrowheads="1"/>
          </p:cNvSpPr>
          <p:nvPr/>
        </p:nvSpPr>
        <p:spPr bwMode="auto">
          <a:xfrm>
            <a:off x="468313" y="3195638"/>
            <a:ext cx="31527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US" altLang="en-US" sz="3200">
                <a:latin typeface="Calibri Light" panose="020F0302020204030204" pitchFamily="34" charset="0"/>
                <a:cs typeface="Calibri Light" panose="020F0302020204030204" pitchFamily="34" charset="0"/>
              </a:rPr>
              <a:t>Maths Arithmetic </a:t>
            </a:r>
          </a:p>
        </p:txBody>
      </p:sp>
      <p:pic>
        <p:nvPicPr>
          <p:cNvPr id="21510" name="Picture 6" descr="Hong Kong architects make libraries fun for kids, turning Aberdeen's  children's section into a playground - YP | South China Morning Post">
            <a:extLst>
              <a:ext uri="{FF2B5EF4-FFF2-40B4-BE49-F238E27FC236}">
                <a16:creationId xmlns:a16="http://schemas.microsoft.com/office/drawing/2014/main" id="{EC4051B4-7A14-21AC-3987-1C18A3B607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1500" y="2168525"/>
            <a:ext cx="3240088"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4" descr="KS2 Year 5 Maths 10-Minute Weekly Workouts: Arithmetic | CGP Books">
            <a:extLst>
              <a:ext uri="{FF2B5EF4-FFF2-40B4-BE49-F238E27FC236}">
                <a16:creationId xmlns:a16="http://schemas.microsoft.com/office/drawing/2014/main" id="{ABC77506-1F78-DF5D-C76E-9BA966453D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1650" y="2362200"/>
            <a:ext cx="2222500" cy="283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1951C1C7-1AE6-A888-4131-E9A3C179721B}"/>
              </a:ext>
            </a:extLst>
          </p:cNvPr>
          <p:cNvSpPr txBox="1">
            <a:spLocks noChangeArrowheads="1"/>
          </p:cNvSpPr>
          <p:nvPr/>
        </p:nvSpPr>
        <p:spPr bwMode="auto">
          <a:xfrm>
            <a:off x="468313" y="3898900"/>
            <a:ext cx="3843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US" altLang="en-US" sz="3200">
                <a:latin typeface="Calibri Light" panose="020F0302020204030204" pitchFamily="34" charset="0"/>
                <a:cs typeface="Calibri Light" panose="020F0302020204030204" pitchFamily="34" charset="0"/>
              </a:rPr>
              <a:t>Spelling and Grammar</a:t>
            </a:r>
          </a:p>
        </p:txBody>
      </p:sp>
      <p:pic>
        <p:nvPicPr>
          <p:cNvPr id="6" name="Picture 5">
            <a:extLst>
              <a:ext uri="{FF2B5EF4-FFF2-40B4-BE49-F238E27FC236}">
                <a16:creationId xmlns:a16="http://schemas.microsoft.com/office/drawing/2014/main" id="{969BFC5D-5421-1D04-CEA3-77D62314D9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8238" y="3076575"/>
            <a:ext cx="3886200"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8" descr="1,500+ Holiday Dinner Table Illustrations, Royalty-Free Vector Graphics &amp; Clip  Art - iStock | Holiday dinner table setting, Holiday dinner table overhead,  Holiday dinner table from above">
            <a:extLst>
              <a:ext uri="{FF2B5EF4-FFF2-40B4-BE49-F238E27FC236}">
                <a16:creationId xmlns:a16="http://schemas.microsoft.com/office/drawing/2014/main" id="{9085B442-86B6-B31A-0FF3-FA14729321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2950" y="1663700"/>
            <a:ext cx="4176713" cy="410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DB084720-040D-C814-7A3E-DFD187D54473}"/>
              </a:ext>
            </a:extLst>
          </p:cNvPr>
          <p:cNvSpPr txBox="1">
            <a:spLocks noChangeArrowheads="1"/>
          </p:cNvSpPr>
          <p:nvPr/>
        </p:nvSpPr>
        <p:spPr bwMode="auto">
          <a:xfrm>
            <a:off x="436563" y="4600575"/>
            <a:ext cx="3173412"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US" altLang="en-US" sz="3200" b="1">
                <a:latin typeface="Calibri Light" panose="020F0302020204030204" pitchFamily="34" charset="0"/>
                <a:cs typeface="Calibri Light" panose="020F0302020204030204" pitchFamily="34" charset="0"/>
              </a:rPr>
              <a:t>Talk about school!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21510"/>
                                        </p:tgtEl>
                                        <p:attrNameLst>
                                          <p:attrName>style.visibility</p:attrName>
                                        </p:attrNameLst>
                                      </p:cBhvr>
                                      <p:to>
                                        <p:strVal val="visible"/>
                                      </p:to>
                                    </p:set>
                                    <p:animEffect transition="in" filter="dissolve">
                                      <p:cBhvr>
                                        <p:cTn id="10" dur="500"/>
                                        <p:tgtEl>
                                          <p:spTgt spid="215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ssolve">
                                      <p:cBhvr>
                                        <p:cTn id="15" dur="500"/>
                                        <p:tgtEl>
                                          <p:spTgt spid="4"/>
                                        </p:tgtEl>
                                      </p:cBhvr>
                                    </p:animEffect>
                                  </p:childTnLst>
                                </p:cTn>
                              </p:par>
                              <p:par>
                                <p:cTn id="16" presetID="9" presetClass="entr" presetSubtype="0" fill="hold" nodeType="withEffect">
                                  <p:stCondLst>
                                    <p:cond delay="0"/>
                                  </p:stCondLst>
                                  <p:childTnLst>
                                    <p:set>
                                      <p:cBhvr>
                                        <p:cTn id="17" dur="1" fill="hold">
                                          <p:stCondLst>
                                            <p:cond delay="0"/>
                                          </p:stCondLst>
                                        </p:cTn>
                                        <p:tgtEl>
                                          <p:spTgt spid="21508"/>
                                        </p:tgtEl>
                                        <p:attrNameLst>
                                          <p:attrName>style.visibility</p:attrName>
                                        </p:attrNameLst>
                                      </p:cBhvr>
                                      <p:to>
                                        <p:strVal val="visible"/>
                                      </p:to>
                                    </p:set>
                                    <p:animEffect transition="in" filter="dissolve">
                                      <p:cBhvr>
                                        <p:cTn id="18" dur="500"/>
                                        <p:tgtEl>
                                          <p:spTgt spid="2150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ssolve">
                                      <p:cBhvr>
                                        <p:cTn id="23" dur="500"/>
                                        <p:tgtEl>
                                          <p:spTgt spid="5"/>
                                        </p:tgtEl>
                                      </p:cBhvr>
                                    </p:animEffect>
                                  </p:childTnLst>
                                </p:cTn>
                              </p:par>
                              <p:par>
                                <p:cTn id="24" presetID="9"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nodeType="clickEffect">
                                  <p:stCondLst>
                                    <p:cond delay="0"/>
                                  </p:stCondLst>
                                  <p:childTnLst>
                                    <p:set>
                                      <p:cBhvr>
                                        <p:cTn id="30" dur="1" fill="hold">
                                          <p:stCondLst>
                                            <p:cond delay="0"/>
                                          </p:stCondLst>
                                        </p:cTn>
                                        <p:tgtEl>
                                          <p:spTgt spid="21512"/>
                                        </p:tgtEl>
                                        <p:attrNameLst>
                                          <p:attrName>style.visibility</p:attrName>
                                        </p:attrNameLst>
                                      </p:cBhvr>
                                      <p:to>
                                        <p:strVal val="visible"/>
                                      </p:to>
                                    </p:set>
                                    <p:animEffect transition="in" filter="dissolve">
                                      <p:cBhvr>
                                        <p:cTn id="31" dur="500"/>
                                        <p:tgtEl>
                                          <p:spTgt spid="21512"/>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dissolve">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43A8F9F9-DA42-3858-1CC0-4125C2D98B99}"/>
              </a:ext>
            </a:extLst>
          </p:cNvPr>
          <p:cNvSpPr txBox="1">
            <a:spLocks noChangeArrowheads="1"/>
          </p:cNvSpPr>
          <p:nvPr/>
        </p:nvSpPr>
        <p:spPr bwMode="auto">
          <a:xfrm>
            <a:off x="1258888" y="188913"/>
            <a:ext cx="6624637" cy="5878512"/>
          </a:xfrm>
          <a:prstGeom prst="rect">
            <a:avLst/>
          </a:prstGeom>
          <a:noFill/>
          <a:ln>
            <a:noFill/>
          </a:ln>
        </p:spPr>
        <p:txBody>
          <a:bodyPr>
            <a:spAutoFit/>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algn="ctr" eaLnBrk="1" fontAlgn="auto" hangingPunct="1">
              <a:spcBef>
                <a:spcPts val="0"/>
              </a:spcBef>
              <a:spcAft>
                <a:spcPts val="0"/>
              </a:spcAft>
              <a:defRPr/>
            </a:pPr>
            <a:r>
              <a:rPr lang="en-GB" altLang="en-US" sz="4400" u="sng" dirty="0">
                <a:latin typeface="Calibri Light" panose="020F0302020204030204" pitchFamily="34" charset="0"/>
                <a:cs typeface="Calibri Light" panose="020F0302020204030204" pitchFamily="34" charset="0"/>
              </a:rPr>
              <a:t>Behaviour</a:t>
            </a:r>
          </a:p>
          <a:p>
            <a:pPr algn="ctr" eaLnBrk="1" fontAlgn="auto" hangingPunct="1">
              <a:spcBef>
                <a:spcPts val="0"/>
              </a:spcBef>
              <a:spcAft>
                <a:spcPts val="0"/>
              </a:spcAft>
              <a:defRPr/>
            </a:pPr>
            <a:endParaRPr lang="en-GB" altLang="en-US" sz="4400" u="sng" dirty="0">
              <a:latin typeface="Calibri Light" panose="020F0302020204030204" pitchFamily="34" charset="0"/>
              <a:cs typeface="Calibri Light" panose="020F0302020204030204" pitchFamily="34" charset="0"/>
            </a:endParaRPr>
          </a:p>
          <a:p>
            <a:pPr marL="571500" indent="-571500" eaLnBrk="1" fontAlgn="auto" hangingPunct="1">
              <a:spcBef>
                <a:spcPts val="0"/>
              </a:spcBef>
              <a:spcAft>
                <a:spcPts val="0"/>
              </a:spcAft>
              <a:buFont typeface="Arial" panose="020B0604020202020204" pitchFamily="34" charset="0"/>
              <a:buChar char="•"/>
              <a:defRPr/>
            </a:pPr>
            <a:r>
              <a:rPr lang="en-GB" altLang="en-US" sz="3200" dirty="0">
                <a:latin typeface="Calibri Light" panose="020F0302020204030204" pitchFamily="34" charset="0"/>
                <a:cs typeface="Calibri Light" panose="020F0302020204030204" pitchFamily="34" charset="0"/>
              </a:rPr>
              <a:t>House team tokens</a:t>
            </a:r>
          </a:p>
          <a:p>
            <a:pPr marL="571500" indent="-571500" eaLnBrk="1" fontAlgn="auto" hangingPunct="1">
              <a:spcBef>
                <a:spcPts val="0"/>
              </a:spcBef>
              <a:spcAft>
                <a:spcPts val="0"/>
              </a:spcAft>
              <a:buFont typeface="Arial" panose="020B0604020202020204" pitchFamily="34" charset="0"/>
              <a:buChar char="•"/>
              <a:defRPr/>
            </a:pPr>
            <a:r>
              <a:rPr lang="en-GB" altLang="en-US" sz="3200" dirty="0">
                <a:latin typeface="Calibri Light" panose="020F0302020204030204" pitchFamily="34" charset="0"/>
                <a:cs typeface="Calibri Light" panose="020F0302020204030204" pitchFamily="34" charset="0"/>
              </a:rPr>
              <a:t>Merits: Green Slips</a:t>
            </a:r>
          </a:p>
          <a:p>
            <a:pPr marL="571500" indent="-571500" eaLnBrk="1" fontAlgn="auto" hangingPunct="1">
              <a:spcBef>
                <a:spcPts val="0"/>
              </a:spcBef>
              <a:spcAft>
                <a:spcPts val="0"/>
              </a:spcAft>
              <a:buFont typeface="Arial" panose="020B0604020202020204" pitchFamily="34" charset="0"/>
              <a:buChar char="•"/>
              <a:defRPr/>
            </a:pPr>
            <a:r>
              <a:rPr lang="en-GB" altLang="en-US" sz="3200" dirty="0">
                <a:latin typeface="Calibri Light" panose="020F0302020204030204" pitchFamily="34" charset="0"/>
                <a:cs typeface="Calibri Light" panose="020F0302020204030204" pitchFamily="34" charset="0"/>
              </a:rPr>
              <a:t>Star of the week </a:t>
            </a:r>
          </a:p>
          <a:p>
            <a:pPr marL="571500" indent="-571500" eaLnBrk="1" fontAlgn="auto" hangingPunct="1">
              <a:spcBef>
                <a:spcPts val="0"/>
              </a:spcBef>
              <a:spcAft>
                <a:spcPts val="0"/>
              </a:spcAft>
              <a:buFont typeface="Arial" panose="020B0604020202020204" pitchFamily="34" charset="0"/>
              <a:buChar char="•"/>
              <a:defRPr/>
            </a:pPr>
            <a:r>
              <a:rPr lang="en-GB" altLang="en-US" sz="3200" dirty="0">
                <a:latin typeface="Calibri Light" panose="020F0302020204030204" pitchFamily="34" charset="0"/>
                <a:cs typeface="Calibri Light" panose="020F0302020204030204" pitchFamily="34" charset="0"/>
              </a:rPr>
              <a:t>Headteacher Commendations</a:t>
            </a:r>
          </a:p>
          <a:p>
            <a:pPr marL="571500" indent="-571500" eaLnBrk="1" fontAlgn="auto" hangingPunct="1">
              <a:spcBef>
                <a:spcPts val="0"/>
              </a:spcBef>
              <a:spcAft>
                <a:spcPts val="0"/>
              </a:spcAft>
              <a:buFont typeface="Arial" panose="020B0604020202020204" pitchFamily="34" charset="0"/>
              <a:buChar char="•"/>
              <a:defRPr/>
            </a:pPr>
            <a:endParaRPr lang="en-GB" altLang="en-US" sz="3200" dirty="0">
              <a:latin typeface="Calibri Light" panose="020F0302020204030204" pitchFamily="34" charset="0"/>
              <a:cs typeface="Calibri Light" panose="020F0302020204030204" pitchFamily="34" charset="0"/>
            </a:endParaRPr>
          </a:p>
          <a:p>
            <a:pPr marL="571500" indent="-571500" eaLnBrk="1" fontAlgn="auto" hangingPunct="1">
              <a:spcBef>
                <a:spcPts val="0"/>
              </a:spcBef>
              <a:spcAft>
                <a:spcPts val="0"/>
              </a:spcAft>
              <a:buFont typeface="Arial" panose="020B0604020202020204" pitchFamily="34" charset="0"/>
              <a:buChar char="•"/>
              <a:defRPr/>
            </a:pPr>
            <a:endParaRPr lang="en-GB" altLang="en-US" sz="3200" dirty="0">
              <a:latin typeface="Calibri Light" panose="020F0302020204030204" pitchFamily="34" charset="0"/>
              <a:cs typeface="Calibri Light" panose="020F0302020204030204" pitchFamily="34" charset="0"/>
            </a:endParaRPr>
          </a:p>
          <a:p>
            <a:pPr marL="571500" indent="-571500" eaLnBrk="1" fontAlgn="auto" hangingPunct="1">
              <a:spcBef>
                <a:spcPts val="0"/>
              </a:spcBef>
              <a:spcAft>
                <a:spcPts val="0"/>
              </a:spcAft>
              <a:buFont typeface="Arial" panose="020B0604020202020204" pitchFamily="34" charset="0"/>
              <a:buChar char="•"/>
              <a:defRPr/>
            </a:pPr>
            <a:r>
              <a:rPr lang="en-GB" altLang="en-US" sz="3200" dirty="0">
                <a:latin typeface="Calibri Light" panose="020F0302020204030204" pitchFamily="34" charset="0"/>
                <a:cs typeface="Calibri Light" panose="020F0302020204030204" pitchFamily="34" charset="0"/>
              </a:rPr>
              <a:t>Classroom expectations </a:t>
            </a:r>
          </a:p>
          <a:p>
            <a:pPr marL="571500" indent="-571500" eaLnBrk="1" fontAlgn="auto" hangingPunct="1">
              <a:spcBef>
                <a:spcPts val="0"/>
              </a:spcBef>
              <a:spcAft>
                <a:spcPts val="0"/>
              </a:spcAft>
              <a:buFont typeface="Arial" panose="020B0604020202020204" pitchFamily="34" charset="0"/>
              <a:buChar char="•"/>
              <a:defRPr/>
            </a:pPr>
            <a:r>
              <a:rPr lang="en-GB" altLang="en-US" sz="3200" dirty="0">
                <a:latin typeface="Calibri Light" panose="020F0302020204030204" pitchFamily="34" charset="0"/>
                <a:cs typeface="Calibri Light" panose="020F0302020204030204" pitchFamily="34" charset="0"/>
              </a:rPr>
              <a:t>Reminders </a:t>
            </a:r>
          </a:p>
          <a:p>
            <a:pPr marL="571500" indent="-571500" eaLnBrk="1" fontAlgn="auto" hangingPunct="1">
              <a:spcBef>
                <a:spcPts val="0"/>
              </a:spcBef>
              <a:spcAft>
                <a:spcPts val="0"/>
              </a:spcAft>
              <a:buFont typeface="Arial" panose="020B0604020202020204" pitchFamily="34" charset="0"/>
              <a:buChar char="•"/>
              <a:defRPr/>
            </a:pPr>
            <a:r>
              <a:rPr lang="en-GB" altLang="en-US" sz="3200" dirty="0">
                <a:latin typeface="Calibri Light" panose="020F0302020204030204" pitchFamily="34" charset="0"/>
                <a:cs typeface="Calibri Light" panose="020F0302020204030204" pitchFamily="34" charset="0"/>
              </a:rPr>
              <a:t>Red slips and yellow slips</a:t>
            </a:r>
          </a:p>
        </p:txBody>
      </p:sp>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a:extLst>
              <a:ext uri="{FF2B5EF4-FFF2-40B4-BE49-F238E27FC236}">
                <a16:creationId xmlns:a16="http://schemas.microsoft.com/office/drawing/2014/main" id="{D1E193FD-81CA-27B7-8129-E3299D100303}"/>
              </a:ext>
            </a:extLst>
          </p:cNvPr>
          <p:cNvSpPr>
            <a:spLocks noChangeArrowheads="1"/>
          </p:cNvSpPr>
          <p:nvPr/>
        </p:nvSpPr>
        <p:spPr bwMode="auto">
          <a:xfrm>
            <a:off x="827088" y="333375"/>
            <a:ext cx="7777162" cy="5138738"/>
          </a:xfrm>
          <a:prstGeom prst="rect">
            <a:avLst/>
          </a:prstGeom>
          <a:noFill/>
          <a:ln>
            <a:noFill/>
          </a:ln>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fontAlgn="auto" hangingPunct="1">
              <a:spcBef>
                <a:spcPct val="0"/>
              </a:spcBef>
              <a:spcAft>
                <a:spcPts val="0"/>
              </a:spcAft>
              <a:buClrTx/>
              <a:buSzTx/>
              <a:buFontTx/>
              <a:buNone/>
              <a:defRPr/>
            </a:pPr>
            <a:r>
              <a:rPr lang="en-GB" altLang="en-US" sz="2800" u="sng" dirty="0">
                <a:solidFill>
                  <a:schemeClr val="tx1"/>
                </a:solidFill>
                <a:latin typeface="Calibri Light" panose="020F0302020204030204" pitchFamily="34" charset="0"/>
                <a:cs typeface="Calibri Light" panose="020F0302020204030204" pitchFamily="34" charset="0"/>
              </a:rPr>
              <a:t>Social Media &amp; Safeguarding</a:t>
            </a:r>
          </a:p>
          <a:p>
            <a:pPr marL="342900" indent="-342900" eaLnBrk="1" fontAlgn="auto" hangingPunct="1">
              <a:spcBef>
                <a:spcPct val="0"/>
              </a:spcBef>
              <a:spcAft>
                <a:spcPts val="0"/>
              </a:spcAft>
              <a:buClrTx/>
              <a:buSzTx/>
              <a:buFontTx/>
              <a:buChar char="-"/>
              <a:defRPr/>
            </a:pPr>
            <a:r>
              <a:rPr lang="en-GB" altLang="en-US" sz="2000" dirty="0">
                <a:solidFill>
                  <a:schemeClr val="tx1"/>
                </a:solidFill>
                <a:latin typeface="Calibri Light" panose="020F0302020204030204" pitchFamily="34" charset="0"/>
                <a:cs typeface="Calibri Light" panose="020F0302020204030204" pitchFamily="34" charset="0"/>
              </a:rPr>
              <a:t>Increasingly issues involving the use of social media and messaging services are being brought to our attention, which can affect and distract from the work we do in school.</a:t>
            </a:r>
          </a:p>
          <a:p>
            <a:pPr marL="342900" indent="-342900" eaLnBrk="1" fontAlgn="auto" hangingPunct="1">
              <a:spcBef>
                <a:spcPct val="0"/>
              </a:spcBef>
              <a:spcAft>
                <a:spcPts val="0"/>
              </a:spcAft>
              <a:buClrTx/>
              <a:buSzTx/>
              <a:buFontTx/>
              <a:buChar char="-"/>
              <a:defRPr/>
            </a:pPr>
            <a:endParaRPr lang="en-GB" altLang="en-US" sz="2000" dirty="0">
              <a:solidFill>
                <a:schemeClr val="tx1"/>
              </a:solidFill>
              <a:latin typeface="Calibri Light" panose="020F0302020204030204" pitchFamily="34" charset="0"/>
              <a:cs typeface="Calibri Light" panose="020F0302020204030204" pitchFamily="34" charset="0"/>
            </a:endParaRPr>
          </a:p>
          <a:p>
            <a:pPr marL="342900" indent="-342900" eaLnBrk="1" fontAlgn="auto" hangingPunct="1">
              <a:spcBef>
                <a:spcPct val="0"/>
              </a:spcBef>
              <a:spcAft>
                <a:spcPts val="0"/>
              </a:spcAft>
              <a:buClrTx/>
              <a:buSzTx/>
              <a:buFontTx/>
              <a:buChar char="-"/>
              <a:defRPr/>
            </a:pPr>
            <a:r>
              <a:rPr lang="en-GB" altLang="en-US" sz="2000" dirty="0">
                <a:solidFill>
                  <a:schemeClr val="tx1"/>
                </a:solidFill>
                <a:latin typeface="Calibri Light" panose="020F0302020204030204" pitchFamily="34" charset="0"/>
                <a:cs typeface="Calibri Light" panose="020F0302020204030204" pitchFamily="34" charset="0"/>
              </a:rPr>
              <a:t>Unfortunately, inappropriate use of the internet happens from home or on pupils’ mobile devices during evenings, weekends and holidays. Although staff at </a:t>
            </a:r>
            <a:r>
              <a:rPr lang="en-GB" altLang="en-US" sz="2000" dirty="0" err="1">
                <a:solidFill>
                  <a:schemeClr val="tx1"/>
                </a:solidFill>
                <a:latin typeface="Calibri Light" panose="020F0302020204030204" pitchFamily="34" charset="0"/>
                <a:cs typeface="Calibri Light" panose="020F0302020204030204" pitchFamily="34" charset="0"/>
              </a:rPr>
              <a:t>Milwards</a:t>
            </a:r>
            <a:r>
              <a:rPr lang="en-GB" altLang="en-US" sz="2000" dirty="0">
                <a:solidFill>
                  <a:schemeClr val="tx1"/>
                </a:solidFill>
                <a:latin typeface="Calibri Light" panose="020F0302020204030204" pitchFamily="34" charset="0"/>
                <a:cs typeface="Calibri Light" panose="020F0302020204030204" pitchFamily="34" charset="0"/>
              </a:rPr>
              <a:t> are grateful to those who advise us of these issues, we have little to no jurisdiction in policing these platforms and can only take further action if there is a safeguarding issue or if illegal activity has taken place. In these instances any issues would be passed on to the appropriate authorities and agencies. </a:t>
            </a:r>
          </a:p>
          <a:p>
            <a:pPr eaLnBrk="1" fontAlgn="auto" hangingPunct="1">
              <a:spcBef>
                <a:spcPct val="0"/>
              </a:spcBef>
              <a:spcAft>
                <a:spcPts val="0"/>
              </a:spcAft>
              <a:buClrTx/>
              <a:buSzTx/>
              <a:buFont typeface="Wingdings 3" panose="05040102010807070707" pitchFamily="18" charset="2"/>
              <a:buNone/>
              <a:defRPr/>
            </a:pPr>
            <a:endParaRPr lang="en-GB" altLang="en-US" sz="2000" dirty="0">
              <a:solidFill>
                <a:schemeClr val="tx1"/>
              </a:solidFill>
              <a:latin typeface="Calibri Light" panose="020F0302020204030204" pitchFamily="34" charset="0"/>
              <a:cs typeface="Calibri Light" panose="020F0302020204030204" pitchFamily="34" charset="0"/>
            </a:endParaRPr>
          </a:p>
          <a:p>
            <a:pPr marL="342900" indent="-342900" eaLnBrk="1" fontAlgn="auto" hangingPunct="1">
              <a:spcBef>
                <a:spcPct val="0"/>
              </a:spcBef>
              <a:spcAft>
                <a:spcPts val="0"/>
              </a:spcAft>
              <a:buClrTx/>
              <a:buSzTx/>
              <a:buFontTx/>
              <a:buChar char="-"/>
              <a:defRPr/>
            </a:pPr>
            <a:r>
              <a:rPr lang="en-GB" altLang="en-US" sz="2000" dirty="0">
                <a:solidFill>
                  <a:schemeClr val="tx1"/>
                </a:solidFill>
                <a:latin typeface="Calibri Light" panose="020F0302020204030204" pitchFamily="34" charset="0"/>
                <a:cs typeface="Calibri Light" panose="020F0302020204030204" pitchFamily="34" charset="0"/>
              </a:rPr>
              <a:t>Please check our school website and newsletters for any updates or messages about safeguarding regarding Social Media.</a:t>
            </a:r>
          </a:p>
          <a:p>
            <a:pPr marL="342900" indent="-342900" eaLnBrk="1" fontAlgn="auto" hangingPunct="1">
              <a:spcBef>
                <a:spcPct val="0"/>
              </a:spcBef>
              <a:spcAft>
                <a:spcPts val="0"/>
              </a:spcAft>
              <a:buClrTx/>
              <a:buSzTx/>
              <a:buFontTx/>
              <a:buChar char="-"/>
              <a:defRPr/>
            </a:pPr>
            <a:endParaRPr lang="en-GB" altLang="en-US" sz="2000" dirty="0">
              <a:solidFill>
                <a:schemeClr val="tx1"/>
              </a:solidFill>
              <a:latin typeface="Calibri Light" panose="020F0302020204030204" pitchFamily="34" charset="0"/>
              <a:cs typeface="Calibri Light" panose="020F0302020204030204" pitchFamily="34" charset="0"/>
            </a:endParaRPr>
          </a:p>
        </p:txBody>
      </p:sp>
    </p:spTree>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a:extLst>
              <a:ext uri="{FF2B5EF4-FFF2-40B4-BE49-F238E27FC236}">
                <a16:creationId xmlns:a16="http://schemas.microsoft.com/office/drawing/2014/main" id="{975B5263-BB35-F585-6F0C-DFCA5B57A96E}"/>
              </a:ext>
            </a:extLst>
          </p:cNvPr>
          <p:cNvSpPr>
            <a:spLocks noChangeArrowheads="1"/>
          </p:cNvSpPr>
          <p:nvPr/>
        </p:nvSpPr>
        <p:spPr bwMode="auto">
          <a:xfrm>
            <a:off x="827088" y="115888"/>
            <a:ext cx="7777162" cy="4586287"/>
          </a:xfrm>
          <a:prstGeom prst="rect">
            <a:avLst/>
          </a:prstGeom>
          <a:noFill/>
          <a:ln>
            <a:noFill/>
          </a:ln>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defRPr/>
            </a:pPr>
            <a:r>
              <a:rPr lang="en-GB" altLang="en-US" sz="3200" u="sng" dirty="0">
                <a:latin typeface="Calibri Light" panose="020F0302020204030204" pitchFamily="34" charset="0"/>
                <a:cs typeface="Calibri Light" panose="020F0302020204030204" pitchFamily="34" charset="0"/>
              </a:rPr>
              <a:t>Social Media and Cyber Bullying</a:t>
            </a:r>
          </a:p>
          <a:p>
            <a:pPr eaLnBrk="1" hangingPunct="1">
              <a:lnSpc>
                <a:spcPct val="100000"/>
              </a:lnSpc>
              <a:spcBef>
                <a:spcPct val="0"/>
              </a:spcBef>
              <a:buClrTx/>
              <a:buSzTx/>
              <a:buFontTx/>
              <a:buNone/>
              <a:defRPr/>
            </a:pPr>
            <a:endParaRPr lang="en-GB" altLang="en-US" dirty="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defRPr/>
            </a:pPr>
            <a:r>
              <a:rPr lang="en-GB" altLang="en-US" dirty="0">
                <a:latin typeface="Calibri Light" panose="020F0302020204030204" pitchFamily="34" charset="0"/>
                <a:cs typeface="Calibri Light" panose="020F0302020204030204" pitchFamily="34" charset="0"/>
              </a:rPr>
              <a:t>In cases of sustained cyber-bullying involving children from Milwards these issues will be dealt with in accordance to our behaviour and bullying policy. </a:t>
            </a:r>
          </a:p>
          <a:p>
            <a:pPr eaLnBrk="1" hangingPunct="1">
              <a:lnSpc>
                <a:spcPct val="100000"/>
              </a:lnSpc>
              <a:spcBef>
                <a:spcPct val="0"/>
              </a:spcBef>
              <a:buClrTx/>
              <a:buSzTx/>
              <a:buFontTx/>
              <a:buNone/>
              <a:defRPr/>
            </a:pPr>
            <a:r>
              <a:rPr lang="en-GB" altLang="en-US" dirty="0">
                <a:latin typeface="Calibri Light" panose="020F0302020204030204" pitchFamily="34" charset="0"/>
                <a:cs typeface="Calibri Light" panose="020F0302020204030204" pitchFamily="34" charset="0"/>
              </a:rPr>
              <a:t>For example,</a:t>
            </a:r>
          </a:p>
          <a:p>
            <a:pPr marL="342900" indent="-342900" eaLnBrk="1" hangingPunct="1">
              <a:lnSpc>
                <a:spcPct val="100000"/>
              </a:lnSpc>
              <a:spcBef>
                <a:spcPct val="0"/>
              </a:spcBef>
              <a:buClrTx/>
              <a:buSzTx/>
              <a:buFontTx/>
              <a:buChar char="-"/>
              <a:defRPr/>
            </a:pPr>
            <a:r>
              <a:rPr lang="en-GB" altLang="en-US" dirty="0">
                <a:latin typeface="Calibri Light" panose="020F0302020204030204" pitchFamily="34" charset="0"/>
                <a:cs typeface="Calibri Light" panose="020F0302020204030204" pitchFamily="34" charset="0"/>
              </a:rPr>
              <a:t>Creating WhatsApp groups and giving them inappropriate names or purposefully missing people out of the group. </a:t>
            </a:r>
          </a:p>
          <a:p>
            <a:pPr marL="342900" indent="-342900" eaLnBrk="1" hangingPunct="1">
              <a:lnSpc>
                <a:spcPct val="100000"/>
              </a:lnSpc>
              <a:spcBef>
                <a:spcPct val="0"/>
              </a:spcBef>
              <a:buClrTx/>
              <a:buSzTx/>
              <a:buFontTx/>
              <a:buChar char="-"/>
              <a:defRPr/>
            </a:pPr>
            <a:r>
              <a:rPr lang="en-GB" altLang="en-US" dirty="0">
                <a:latin typeface="Calibri Light" panose="020F0302020204030204" pitchFamily="34" charset="0"/>
                <a:cs typeface="Calibri Light" panose="020F0302020204030204" pitchFamily="34" charset="0"/>
              </a:rPr>
              <a:t>Sending unkind messages and picture to others on WhatsApp or Snapchat then deleting the messages afterwards. </a:t>
            </a:r>
          </a:p>
          <a:p>
            <a:pPr eaLnBrk="1" hangingPunct="1">
              <a:lnSpc>
                <a:spcPct val="100000"/>
              </a:lnSpc>
              <a:spcBef>
                <a:spcPct val="0"/>
              </a:spcBef>
              <a:buClrTx/>
              <a:buSzTx/>
              <a:buFont typeface="Arial" panose="020B0604020202020204" pitchFamily="34" charset="0"/>
              <a:buNone/>
              <a:defRPr/>
            </a:pPr>
            <a:endParaRPr lang="en-GB" altLang="en-US" dirty="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 typeface="Arial" panose="020B0604020202020204" pitchFamily="34" charset="0"/>
              <a:buNone/>
              <a:defRPr/>
            </a:pPr>
            <a:r>
              <a:rPr lang="en-GB" altLang="en-US" dirty="0">
                <a:latin typeface="Calibri Light" panose="020F0302020204030204" pitchFamily="34" charset="0"/>
                <a:cs typeface="Calibri Light" panose="020F0302020204030204" pitchFamily="34" charset="0"/>
              </a:rPr>
              <a:t>The responsibility for monitoring a child’s use of social media, or indeed the internet in general, lies with parents/carers. We strongly encourage you to discuss issues around this with your children. </a:t>
            </a:r>
          </a:p>
        </p:txBody>
      </p:sp>
    </p:spTree>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a:extLst>
              <a:ext uri="{FF2B5EF4-FFF2-40B4-BE49-F238E27FC236}">
                <a16:creationId xmlns:a16="http://schemas.microsoft.com/office/drawing/2014/main" id="{DBAD9DD1-6AA6-E246-ECD6-02FCE7513E1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341438"/>
            <a:ext cx="2913062"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6" name="Picture 3">
            <a:extLst>
              <a:ext uri="{FF2B5EF4-FFF2-40B4-BE49-F238E27FC236}">
                <a16:creationId xmlns:a16="http://schemas.microsoft.com/office/drawing/2014/main" id="{4A36DF2C-9CB2-F9EE-ED03-477D7B35BF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333375"/>
            <a:ext cx="297973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4">
            <a:extLst>
              <a:ext uri="{FF2B5EF4-FFF2-40B4-BE49-F238E27FC236}">
                <a16:creationId xmlns:a16="http://schemas.microsoft.com/office/drawing/2014/main" id="{B4BA1E36-8C87-7C37-E72C-B23B29E1778B}"/>
              </a:ext>
            </a:extLst>
          </p:cNvPr>
          <p:cNvSpPr>
            <a:spLocks noChangeArrowheads="1"/>
          </p:cNvSpPr>
          <p:nvPr/>
        </p:nvSpPr>
        <p:spPr bwMode="auto">
          <a:xfrm>
            <a:off x="717550" y="3429000"/>
            <a:ext cx="81470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Everyone gets sick and children have a tendency to pick up bugs etc.  We are here to work with you to get the best outcomes for your child.</a:t>
            </a:r>
          </a:p>
          <a:p>
            <a:pPr eaLnBrk="1" hangingPunct="1">
              <a:lnSpc>
                <a:spcPct val="100000"/>
              </a:lnSpc>
              <a:spcBef>
                <a:spcPct val="0"/>
              </a:spcBef>
              <a:buClrTx/>
              <a:buSzTx/>
              <a:buFontTx/>
              <a:buNone/>
            </a:pPr>
            <a:endParaRPr lang="en-GB" altLang="en-US" sz="18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Please talk to us, as soon as you are experiencing an issue. You can speak to the office team or class teacher.</a:t>
            </a:r>
          </a:p>
          <a:p>
            <a:pPr eaLnBrk="1" hangingPunct="1">
              <a:lnSpc>
                <a:spcPct val="100000"/>
              </a:lnSpc>
              <a:spcBef>
                <a:spcPct val="0"/>
              </a:spcBef>
              <a:buClrTx/>
              <a:buSzTx/>
              <a:buFontTx/>
              <a:buNone/>
            </a:pPr>
            <a:endParaRPr lang="en-GB" altLang="en-US" sz="18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We are keen to work with you to ensure that your child is maximising their time here at Milwards Primary School.</a:t>
            </a:r>
          </a:p>
        </p:txBody>
      </p:sp>
    </p:spTree>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a:extLst>
              <a:ext uri="{FF2B5EF4-FFF2-40B4-BE49-F238E27FC236}">
                <a16:creationId xmlns:a16="http://schemas.microsoft.com/office/drawing/2014/main" id="{CA4D27D1-AD15-ED22-B20D-BB0158D97FAB}"/>
              </a:ext>
            </a:extLst>
          </p:cNvPr>
          <p:cNvSpPr>
            <a:spLocks noChangeArrowheads="1"/>
          </p:cNvSpPr>
          <p:nvPr/>
        </p:nvSpPr>
        <p:spPr bwMode="auto">
          <a:xfrm>
            <a:off x="468313" y="1052513"/>
            <a:ext cx="6624637"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GB" altLang="en-US" sz="1800">
                <a:latin typeface="Calibri Light" panose="020F0302020204030204" pitchFamily="34" charset="0"/>
                <a:cs typeface="Calibri Light" panose="020F0302020204030204" pitchFamily="34" charset="0"/>
              </a:rPr>
              <a:t>For pupils to achieve a good standard of academic and social success in school they need to attend school on a regular basis.  </a:t>
            </a:r>
          </a:p>
          <a:p>
            <a:pPr eaLnBrk="1" hangingPunct="1">
              <a:lnSpc>
                <a:spcPct val="100000"/>
              </a:lnSpc>
              <a:spcBef>
                <a:spcPct val="0"/>
              </a:spcBef>
              <a:buClrTx/>
              <a:buSzTx/>
              <a:buFontTx/>
              <a:buNone/>
            </a:pPr>
            <a:br>
              <a:rPr lang="en-GB" altLang="en-US" sz="1800">
                <a:latin typeface="Calibri Light" panose="020F0302020204030204" pitchFamily="34" charset="0"/>
                <a:cs typeface="Calibri Light" panose="020F0302020204030204" pitchFamily="34" charset="0"/>
              </a:rPr>
            </a:br>
            <a:r>
              <a:rPr lang="en-GB" altLang="en-US" sz="1800" u="sng">
                <a:latin typeface="Calibri Light" panose="020F0302020204030204" pitchFamily="34" charset="0"/>
                <a:cs typeface="Calibri Light" panose="020F0302020204030204" pitchFamily="34" charset="0"/>
              </a:rPr>
              <a:t>Something to think about...</a:t>
            </a:r>
            <a:br>
              <a:rPr lang="en-GB" altLang="en-US" sz="1800" u="sng">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Attendance statistics over a one year period:</a:t>
            </a:r>
            <a:br>
              <a:rPr lang="en-GB" altLang="en-US" sz="1800">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98% absence = 4 days off school</a:t>
            </a:r>
            <a:br>
              <a:rPr lang="en-GB" altLang="en-US" sz="1800">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95% absence = 10 days off school</a:t>
            </a:r>
            <a:br>
              <a:rPr lang="en-GB" altLang="en-US" sz="1800">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90% absence = 4 weeks off school</a:t>
            </a:r>
            <a:br>
              <a:rPr lang="en-GB" altLang="en-US" sz="1800">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85% absence = 5.5 weeks off school</a:t>
            </a:r>
            <a:br>
              <a:rPr lang="en-GB" altLang="en-US" sz="1800">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80% absence = 7.5 weeks off school</a:t>
            </a:r>
            <a:br>
              <a:rPr lang="en-GB" altLang="en-US" sz="1800">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 </a:t>
            </a:r>
            <a:br>
              <a:rPr lang="en-GB" altLang="en-US" sz="1800">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Attendance statistics over a five year period:</a:t>
            </a:r>
            <a:br>
              <a:rPr lang="en-GB" altLang="en-US" sz="1800">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85-90% absence = half a year off school</a:t>
            </a:r>
            <a:br>
              <a:rPr lang="en-GB" altLang="en-US" sz="1800">
                <a:latin typeface="Calibri Light" panose="020F0302020204030204" pitchFamily="34" charset="0"/>
                <a:cs typeface="Calibri Light" panose="020F0302020204030204" pitchFamily="34" charset="0"/>
              </a:rPr>
            </a:br>
            <a:r>
              <a:rPr lang="en-GB" altLang="en-US" sz="1800">
                <a:latin typeface="Calibri Light" panose="020F0302020204030204" pitchFamily="34" charset="0"/>
                <a:cs typeface="Calibri Light" panose="020F0302020204030204" pitchFamily="34" charset="0"/>
              </a:rPr>
              <a:t>80% absence = 38 weeks off school - this is a whole year!</a:t>
            </a:r>
            <a:br>
              <a:rPr lang="en-GB" altLang="en-US" sz="1800">
                <a:latin typeface="Calibri Light" panose="020F0302020204030204" pitchFamily="34" charset="0"/>
                <a:cs typeface="Calibri Light" panose="020F0302020204030204" pitchFamily="34" charset="0"/>
              </a:rPr>
            </a:br>
            <a:endParaRPr lang="en-GB" altLang="en-US" sz="1800">
              <a:latin typeface="Calibri Light" panose="020F0302020204030204" pitchFamily="34" charset="0"/>
              <a:cs typeface="Calibri Light" panose="020F0302020204030204" pitchFamily="34" charset="0"/>
            </a:endParaRPr>
          </a:p>
        </p:txBody>
      </p:sp>
    </p:spTree>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4E9E964-9FDA-1A9D-A7BF-B3C7AAD46D9E}"/>
              </a:ext>
            </a:extLst>
          </p:cNvPr>
          <p:cNvSpPr>
            <a:spLocks noGrp="1"/>
          </p:cNvSpPr>
          <p:nvPr>
            <p:ph type="body" idx="1"/>
          </p:nvPr>
        </p:nvSpPr>
        <p:spPr>
          <a:xfrm>
            <a:off x="34925" y="3213100"/>
            <a:ext cx="6840538" cy="4032250"/>
          </a:xfrm>
        </p:spPr>
        <p:txBody>
          <a:bodyPr rtlCol="0"/>
          <a:lstStyle/>
          <a:p>
            <a:pPr eaLnBrk="1" fontAlgn="auto" hangingPunct="1">
              <a:spcAft>
                <a:spcPts val="0"/>
              </a:spcAft>
              <a:buClr>
                <a:schemeClr val="accent6"/>
              </a:buClr>
              <a:buFont typeface="Wingdings 3" panose="05040102010807070707" pitchFamily="18" charset="2"/>
              <a:buNone/>
              <a:defRPr/>
            </a:pPr>
            <a:r>
              <a:rPr lang="en-GB" sz="2400" i="1" dirty="0">
                <a:solidFill>
                  <a:schemeClr val="tx1"/>
                </a:solidFill>
                <a:cs typeface="Arial" panose="020B0604020202020204" pitchFamily="34" charset="0"/>
              </a:rPr>
              <a:t>Everyone is equal and everyone is accepting. </a:t>
            </a:r>
          </a:p>
          <a:p>
            <a:pPr eaLnBrk="1" fontAlgn="auto" hangingPunct="1">
              <a:spcAft>
                <a:spcPts val="0"/>
              </a:spcAft>
              <a:buClr>
                <a:schemeClr val="accent6"/>
              </a:buClr>
              <a:buFont typeface="Wingdings 3" panose="05040102010807070707" pitchFamily="18" charset="2"/>
              <a:buNone/>
              <a:defRPr/>
            </a:pPr>
            <a:r>
              <a:rPr lang="en-GB" dirty="0">
                <a:solidFill>
                  <a:schemeClr val="tx1"/>
                </a:solidFill>
                <a:cs typeface="Arial" panose="020B0604020202020204" pitchFamily="34" charset="0"/>
              </a:rPr>
              <a:t>We are very proud of our welcoming and inclusive school and of everyone within it. Our aim is that your child will feel happy here.</a:t>
            </a:r>
          </a:p>
          <a:p>
            <a:pPr eaLnBrk="1" fontAlgn="auto" hangingPunct="1">
              <a:spcAft>
                <a:spcPts val="0"/>
              </a:spcAft>
              <a:buClr>
                <a:schemeClr val="accent6"/>
              </a:buClr>
              <a:buFont typeface="Wingdings 3" panose="05040102010807070707" pitchFamily="18" charset="2"/>
              <a:buNone/>
              <a:defRPr/>
            </a:pPr>
            <a:r>
              <a:rPr lang="en-GB" dirty="0">
                <a:solidFill>
                  <a:schemeClr val="tx1"/>
                </a:solidFill>
                <a:cs typeface="Arial" panose="020B0604020202020204" pitchFamily="34" charset="0"/>
              </a:rPr>
              <a:t>Please check Parent Hub and our social media pages for any messages or updates. They are sent out regularly. </a:t>
            </a:r>
          </a:p>
          <a:p>
            <a:pPr eaLnBrk="1" fontAlgn="auto" hangingPunct="1">
              <a:spcAft>
                <a:spcPts val="0"/>
              </a:spcAft>
              <a:buClr>
                <a:schemeClr val="accent6"/>
              </a:buClr>
              <a:buFont typeface="Wingdings 3" panose="05040102010807070707" pitchFamily="18" charset="2"/>
              <a:buNone/>
              <a:defRPr/>
            </a:pPr>
            <a:r>
              <a:rPr lang="en-GB" dirty="0">
                <a:solidFill>
                  <a:schemeClr val="tx1"/>
                </a:solidFill>
                <a:cs typeface="Arial" panose="020B0604020202020204" pitchFamily="34" charset="0"/>
              </a:rPr>
              <a:t>If you have any queries or questions please contact the school office.</a:t>
            </a:r>
          </a:p>
          <a:p>
            <a:pPr eaLnBrk="1" fontAlgn="auto" hangingPunct="1">
              <a:spcAft>
                <a:spcPts val="0"/>
              </a:spcAft>
              <a:buClr>
                <a:schemeClr val="accent6"/>
              </a:buClr>
              <a:buFont typeface="Wingdings 3" panose="05040102010807070707" pitchFamily="18" charset="2"/>
              <a:buNone/>
              <a:defRPr/>
            </a:pPr>
            <a:endParaRPr lang="en-GB" dirty="0">
              <a:solidFill>
                <a:schemeClr val="tx1"/>
              </a:solidFill>
              <a:cs typeface="Arial" panose="020B0604020202020204" pitchFamily="34" charset="0"/>
            </a:endParaRPr>
          </a:p>
          <a:p>
            <a:pPr eaLnBrk="1" fontAlgn="auto" hangingPunct="1">
              <a:spcAft>
                <a:spcPts val="0"/>
              </a:spcAft>
              <a:buClr>
                <a:schemeClr val="accent6"/>
              </a:buClr>
              <a:buFont typeface="Wingdings 3" panose="05040102010807070707" pitchFamily="18" charset="2"/>
              <a:buNone/>
              <a:defRPr/>
            </a:pPr>
            <a:endParaRPr lang="en-GB" dirty="0">
              <a:solidFill>
                <a:schemeClr val="tx1"/>
              </a:solidFill>
              <a:cs typeface="Arial" panose="020B0604020202020204" pitchFamily="34" charset="0"/>
            </a:endParaRPr>
          </a:p>
        </p:txBody>
      </p:sp>
      <p:pic>
        <p:nvPicPr>
          <p:cNvPr id="28674" name="Picture 2" descr="A logo with text and colorful stars&#10;&#10;Description automatically generated with medium confidence">
            <a:extLst>
              <a:ext uri="{FF2B5EF4-FFF2-40B4-BE49-F238E27FC236}">
                <a16:creationId xmlns:a16="http://schemas.microsoft.com/office/drawing/2014/main" id="{0677E0B5-AFF0-B7A7-9784-006303E1BC41}"/>
              </a:ext>
            </a:extLst>
          </p:cNvPr>
          <p:cNvPicPr>
            <a:picLocks noChangeAspect="1" noChangeArrowheads="1"/>
          </p:cNvPicPr>
          <p:nvPr/>
        </p:nvPicPr>
        <p:blipFill>
          <a:blip r:embed="rId2">
            <a:clrChange>
              <a:clrFrom>
                <a:srgbClr val="EAE3E9"/>
              </a:clrFrom>
              <a:clrTo>
                <a:srgbClr val="EAE3E9">
                  <a:alpha val="0"/>
                </a:srgbClr>
              </a:clrTo>
            </a:clrChange>
            <a:extLst>
              <a:ext uri="{28A0092B-C50C-407E-A947-70E740481C1C}">
                <a14:useLocalDpi xmlns:a14="http://schemas.microsoft.com/office/drawing/2010/main" val="0"/>
              </a:ext>
            </a:extLst>
          </a:blip>
          <a:srcRect/>
          <a:stretch>
            <a:fillRect/>
          </a:stretch>
        </p:blipFill>
        <p:spPr bwMode="auto">
          <a:xfrm>
            <a:off x="1979613" y="722313"/>
            <a:ext cx="180975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5" descr="A logo with green and white leaves&#10;&#10;Description automatically generated">
            <a:extLst>
              <a:ext uri="{FF2B5EF4-FFF2-40B4-BE49-F238E27FC236}">
                <a16:creationId xmlns:a16="http://schemas.microsoft.com/office/drawing/2014/main" id="{EC1E4575-6288-DB96-46CC-FE07062A92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641350"/>
            <a:ext cx="1584325"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TextBox 6">
            <a:extLst>
              <a:ext uri="{FF2B5EF4-FFF2-40B4-BE49-F238E27FC236}">
                <a16:creationId xmlns:a16="http://schemas.microsoft.com/office/drawing/2014/main" id="{53D1D8E1-0E0B-6BB5-E994-9F297A678654}"/>
              </a:ext>
            </a:extLst>
          </p:cNvPr>
          <p:cNvSpPr txBox="1">
            <a:spLocks noChangeArrowheads="1"/>
          </p:cNvSpPr>
          <p:nvPr/>
        </p:nvSpPr>
        <p:spPr bwMode="auto">
          <a:xfrm>
            <a:off x="3933825" y="325438"/>
            <a:ext cx="5057775"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77"/>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77"/>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77"/>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5pPr>
            <a:lvl6pPr marL="25146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6pPr>
            <a:lvl7pPr marL="29718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7pPr>
            <a:lvl8pPr marL="34290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8pPr>
            <a:lvl9pPr marL="3886200" indent="-228600" defTabSz="457200" eaLnBrk="0" fontAlgn="base" hangingPunct="0">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77"/>
              </a:defRPr>
            </a:lvl9pPr>
          </a:lstStyle>
          <a:p>
            <a:pPr eaLnBrk="1" hangingPunct="1">
              <a:lnSpc>
                <a:spcPct val="100000"/>
              </a:lnSpc>
              <a:spcBef>
                <a:spcPct val="0"/>
              </a:spcBef>
              <a:buClrTx/>
              <a:buSzTx/>
              <a:buFontTx/>
              <a:buNone/>
            </a:pPr>
            <a:r>
              <a:rPr lang="en-US" altLang="en-US" sz="2800">
                <a:latin typeface="Calibri Light" panose="020F0302020204030204" pitchFamily="34" charset="0"/>
                <a:cs typeface="Calibri Light" panose="020F0302020204030204" pitchFamily="34" charset="0"/>
              </a:rPr>
              <a:t>Today, the children have been sent home with:</a:t>
            </a:r>
          </a:p>
          <a:p>
            <a:pPr eaLnBrk="1" hangingPunct="1">
              <a:lnSpc>
                <a:spcPct val="100000"/>
              </a:lnSpc>
              <a:spcBef>
                <a:spcPct val="0"/>
              </a:spcBef>
              <a:buClrTx/>
              <a:buSzTx/>
              <a:buFontTx/>
              <a:buNone/>
            </a:pPr>
            <a:endParaRPr lang="en-US" altLang="en-US" sz="2800">
              <a:latin typeface="Calibri Light" panose="020F0302020204030204" pitchFamily="34" charset="0"/>
              <a:cs typeface="Calibri Light" panose="020F0302020204030204" pitchFamily="34" charset="0"/>
            </a:endParaRPr>
          </a:p>
          <a:p>
            <a:pPr eaLnBrk="1" hangingPunct="1">
              <a:lnSpc>
                <a:spcPct val="100000"/>
              </a:lnSpc>
              <a:spcBef>
                <a:spcPct val="0"/>
              </a:spcBef>
              <a:buClrTx/>
              <a:buSzTx/>
              <a:buFontTx/>
              <a:buNone/>
            </a:pPr>
            <a:r>
              <a:rPr lang="en-US" altLang="en-US" sz="2800" b="1" i="1">
                <a:latin typeface="Calibri Light" panose="020F0302020204030204" pitchFamily="34" charset="0"/>
                <a:cs typeface="Calibri Light" panose="020F0302020204030204" pitchFamily="34" charset="0"/>
              </a:rPr>
              <a:t>Grammar poster </a:t>
            </a:r>
          </a:p>
          <a:p>
            <a:pPr eaLnBrk="1" hangingPunct="1">
              <a:lnSpc>
                <a:spcPct val="100000"/>
              </a:lnSpc>
              <a:spcBef>
                <a:spcPct val="0"/>
              </a:spcBef>
              <a:buClrTx/>
              <a:buSzTx/>
              <a:buFontTx/>
              <a:buNone/>
            </a:pPr>
            <a:r>
              <a:rPr lang="en-US" altLang="en-US" sz="2800" b="1" i="1">
                <a:latin typeface="Calibri Light" panose="020F0302020204030204" pitchFamily="34" charset="0"/>
                <a:cs typeface="Calibri Light" panose="020F0302020204030204" pitchFamily="34" charset="0"/>
              </a:rPr>
              <a:t>KS2 spelling lists </a:t>
            </a:r>
          </a:p>
        </p:txBody>
      </p:sp>
    </p:spTree>
  </p:cSld>
  <p:clrMapOvr>
    <a:masterClrMapping/>
  </p:clrMapOvr>
  <p:transition spd="slow">
    <p:push dir="u"/>
  </p:transition>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{4F03E1E2-9F4B-034C-B34E-F87D3FE954BE}tf10001119_mac</Template>
  <TotalTime>1347</TotalTime>
  <Words>1001</Words>
  <Application>Microsoft Macintosh PowerPoint</Application>
  <PresentationFormat>On-screen Show (4:3)</PresentationFormat>
  <Paragraphs>111</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Gill Sans MT</vt:lpstr>
      <vt:lpstr>Arial</vt:lpstr>
      <vt:lpstr>Calibri</vt:lpstr>
      <vt:lpstr>Calibri Light</vt:lpstr>
      <vt:lpstr>Wingdings 3</vt:lpstr>
      <vt:lpstr>Wingdings</vt:lpstr>
      <vt:lpstr>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Smith, Jed</cp:lastModifiedBy>
  <cp:revision>82</cp:revision>
  <dcterms:created xsi:type="dcterms:W3CDTF">2015-09-13T12:31:38Z</dcterms:created>
  <dcterms:modified xsi:type="dcterms:W3CDTF">2024-09-02T13:47:22Z</dcterms:modified>
</cp:coreProperties>
</file>