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186" r:id="rId1"/>
  </p:sldMasterIdLst>
  <p:notesMasterIdLst>
    <p:notesMasterId r:id="rId23"/>
  </p:notesMasterIdLst>
  <p:sldIdLst>
    <p:sldId id="257" r:id="rId2"/>
    <p:sldId id="258" r:id="rId3"/>
    <p:sldId id="284" r:id="rId4"/>
    <p:sldId id="305" r:id="rId5"/>
    <p:sldId id="306" r:id="rId6"/>
    <p:sldId id="309" r:id="rId7"/>
    <p:sldId id="317" r:id="rId8"/>
    <p:sldId id="320" r:id="rId9"/>
    <p:sldId id="287" r:id="rId10"/>
    <p:sldId id="303" r:id="rId11"/>
    <p:sldId id="304" r:id="rId12"/>
    <p:sldId id="308" r:id="rId13"/>
    <p:sldId id="310" r:id="rId14"/>
    <p:sldId id="311" r:id="rId15"/>
    <p:sldId id="318" r:id="rId16"/>
    <p:sldId id="319" r:id="rId17"/>
    <p:sldId id="312" r:id="rId18"/>
    <p:sldId id="316" r:id="rId19"/>
    <p:sldId id="315" r:id="rId20"/>
    <p:sldId id="314" r:id="rId21"/>
    <p:sldId id="313" r:id="rId22"/>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4C183AB-67FE-22D6-6433-E92A6DCB410C}" v="50" dt="2024-09-10T16:10:30.6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512" autoAdjust="0"/>
    <p:restoredTop sz="94660"/>
  </p:normalViewPr>
  <p:slideViewPr>
    <p:cSldViewPr>
      <p:cViewPr varScale="1">
        <p:scale>
          <a:sx n="72" d="100"/>
          <a:sy n="72" d="100"/>
        </p:scale>
        <p:origin x="636" y="6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aylor, Emily" userId="S::e.taylor@milwards.essex.sch.uk::c707149c-9d4e-418d-9b20-44d6cd5404ce" providerId="AD" clId="Web-{07C4F106-D5A9-20F4-0D06-14932357EAD1}"/>
    <pc:docChg chg="modSld sldOrd modMainMaster">
      <pc:chgData name="Taylor, Emily" userId="S::e.taylor@milwards.essex.sch.uk::c707149c-9d4e-418d-9b20-44d6cd5404ce" providerId="AD" clId="Web-{07C4F106-D5A9-20F4-0D06-14932357EAD1}" dt="2024-09-06T09:00:24.360" v="301" actId="20577"/>
      <pc:docMkLst>
        <pc:docMk/>
      </pc:docMkLst>
      <pc:sldChg chg="modSp mod">
        <pc:chgData name="Taylor, Emily" userId="S::e.taylor@milwards.essex.sch.uk::c707149c-9d4e-418d-9b20-44d6cd5404ce" providerId="AD" clId="Web-{07C4F106-D5A9-20F4-0D06-14932357EAD1}" dt="2024-09-06T08:40:21.162" v="32"/>
        <pc:sldMkLst>
          <pc:docMk/>
          <pc:sldMk cId="0" sldId="257"/>
        </pc:sldMkLst>
        <pc:picChg chg="mod">
          <ac:chgData name="Taylor, Emily" userId="S::e.taylor@milwards.essex.sch.uk::c707149c-9d4e-418d-9b20-44d6cd5404ce" providerId="AD" clId="Web-{07C4F106-D5A9-20F4-0D06-14932357EAD1}" dt="2024-09-06T08:40:21.162" v="32"/>
          <ac:picMkLst>
            <pc:docMk/>
            <pc:sldMk cId="0" sldId="257"/>
            <ac:picMk id="3074" creationId="{9CD61435-BF40-C26C-005D-F6D45E2647D9}"/>
          </ac:picMkLst>
        </pc:picChg>
      </pc:sldChg>
      <pc:sldChg chg="addSp delSp modSp mod">
        <pc:chgData name="Taylor, Emily" userId="S::e.taylor@milwards.essex.sch.uk::c707149c-9d4e-418d-9b20-44d6cd5404ce" providerId="AD" clId="Web-{07C4F106-D5A9-20F4-0D06-14932357EAD1}" dt="2024-09-06T08:40:59.554" v="36"/>
        <pc:sldMkLst>
          <pc:docMk/>
          <pc:sldMk cId="0" sldId="258"/>
        </pc:sldMkLst>
        <pc:spChg chg="mod">
          <ac:chgData name="Taylor, Emily" userId="S::e.taylor@milwards.essex.sch.uk::c707149c-9d4e-418d-9b20-44d6cd5404ce" providerId="AD" clId="Web-{07C4F106-D5A9-20F4-0D06-14932357EAD1}" dt="2024-09-06T08:38:03.876" v="28" actId="20577"/>
          <ac:spMkLst>
            <pc:docMk/>
            <pc:sldMk cId="0" sldId="258"/>
            <ac:spMk id="4100" creationId="{0A5494EE-927E-6B0B-902B-BB18258CC4BC}"/>
          </ac:spMkLst>
        </pc:spChg>
        <pc:picChg chg="add ord">
          <ac:chgData name="Taylor, Emily" userId="S::e.taylor@milwards.essex.sch.uk::c707149c-9d4e-418d-9b20-44d6cd5404ce" providerId="AD" clId="Web-{07C4F106-D5A9-20F4-0D06-14932357EAD1}" dt="2024-09-06T08:40:59.554" v="36"/>
          <ac:picMkLst>
            <pc:docMk/>
            <pc:sldMk cId="0" sldId="258"/>
            <ac:picMk id="3" creationId="{D637A00A-1D51-F35A-7367-1CB5D3742B78}"/>
          </ac:picMkLst>
        </pc:picChg>
        <pc:picChg chg="del">
          <ac:chgData name="Taylor, Emily" userId="S::e.taylor@milwards.essex.sch.uk::c707149c-9d4e-418d-9b20-44d6cd5404ce" providerId="AD" clId="Web-{07C4F106-D5A9-20F4-0D06-14932357EAD1}" dt="2024-09-06T08:40:36.412" v="33"/>
          <ac:picMkLst>
            <pc:docMk/>
            <pc:sldMk cId="0" sldId="258"/>
            <ac:picMk id="4098" creationId="{EEDAC7D3-D686-C315-A720-9511C247BECF}"/>
          </ac:picMkLst>
        </pc:picChg>
      </pc:sldChg>
      <pc:sldChg chg="addSp delSp modSp mod">
        <pc:chgData name="Taylor, Emily" userId="S::e.taylor@milwards.essex.sch.uk::c707149c-9d4e-418d-9b20-44d6cd5404ce" providerId="AD" clId="Web-{07C4F106-D5A9-20F4-0D06-14932357EAD1}" dt="2024-09-06T08:40:01.380" v="31"/>
        <pc:sldMkLst>
          <pc:docMk/>
          <pc:sldMk cId="0" sldId="284"/>
        </pc:sldMkLst>
        <pc:picChg chg="add del mod">
          <ac:chgData name="Taylor, Emily" userId="S::e.taylor@milwards.essex.sch.uk::c707149c-9d4e-418d-9b20-44d6cd5404ce" providerId="AD" clId="Web-{07C4F106-D5A9-20F4-0D06-14932357EAD1}" dt="2024-09-06T08:40:01.380" v="31"/>
          <ac:picMkLst>
            <pc:docMk/>
            <pc:sldMk cId="0" sldId="284"/>
            <ac:picMk id="5122" creationId="{43C4FE76-6DA8-3EE7-436D-D15DC4AF5ED0}"/>
          </ac:picMkLst>
        </pc:picChg>
      </pc:sldChg>
      <pc:sldChg chg="addSp delSp modSp mod ord">
        <pc:chgData name="Taylor, Emily" userId="S::e.taylor@milwards.essex.sch.uk::c707149c-9d4e-418d-9b20-44d6cd5404ce" providerId="AD" clId="Web-{07C4F106-D5A9-20F4-0D06-14932357EAD1}" dt="2024-09-06T08:53:10.126" v="252" actId="1076"/>
        <pc:sldMkLst>
          <pc:docMk/>
          <pc:sldMk cId="0" sldId="287"/>
        </pc:sldMkLst>
        <pc:spChg chg="mod">
          <ac:chgData name="Taylor, Emily" userId="S::e.taylor@milwards.essex.sch.uk::c707149c-9d4e-418d-9b20-44d6cd5404ce" providerId="AD" clId="Web-{07C4F106-D5A9-20F4-0D06-14932357EAD1}" dt="2024-09-06T08:52:37.172" v="240" actId="1076"/>
          <ac:spMkLst>
            <pc:docMk/>
            <pc:sldMk cId="0" sldId="287"/>
            <ac:spMk id="3" creationId="{59474569-C196-CBC1-0C08-C13262A5B622}"/>
          </ac:spMkLst>
        </pc:spChg>
        <pc:spChg chg="mod">
          <ac:chgData name="Taylor, Emily" userId="S::e.taylor@milwards.essex.sch.uk::c707149c-9d4e-418d-9b20-44d6cd5404ce" providerId="AD" clId="Web-{07C4F106-D5A9-20F4-0D06-14932357EAD1}" dt="2024-09-06T08:53:10.126" v="252" actId="1076"/>
          <ac:spMkLst>
            <pc:docMk/>
            <pc:sldMk cId="0" sldId="287"/>
            <ac:spMk id="9218" creationId="{F6FD6C6B-0637-D289-8499-6EA69EAA0FF1}"/>
          </ac:spMkLst>
        </pc:spChg>
        <pc:spChg chg="del mod">
          <ac:chgData name="Taylor, Emily" userId="S::e.taylor@milwards.essex.sch.uk::c707149c-9d4e-418d-9b20-44d6cd5404ce" providerId="AD" clId="Web-{07C4F106-D5A9-20F4-0D06-14932357EAD1}" dt="2024-09-06T08:47:19.317" v="128"/>
          <ac:spMkLst>
            <pc:docMk/>
            <pc:sldMk cId="0" sldId="287"/>
            <ac:spMk id="9221" creationId="{71B68713-7EC7-3DD3-3DCD-738529B5ACC9}"/>
          </ac:spMkLst>
        </pc:spChg>
        <pc:picChg chg="add ord">
          <ac:chgData name="Taylor, Emily" userId="S::e.taylor@milwards.essex.sch.uk::c707149c-9d4e-418d-9b20-44d6cd5404ce" providerId="AD" clId="Web-{07C4F106-D5A9-20F4-0D06-14932357EAD1}" dt="2024-09-06T08:45:02.578" v="114"/>
          <ac:picMkLst>
            <pc:docMk/>
            <pc:sldMk cId="0" sldId="287"/>
            <ac:picMk id="4" creationId="{059C0BD4-BBAD-9E75-3C3B-0D8D1B797E04}"/>
          </ac:picMkLst>
        </pc:picChg>
        <pc:picChg chg="del">
          <ac:chgData name="Taylor, Emily" userId="S::e.taylor@milwards.essex.sch.uk::c707149c-9d4e-418d-9b20-44d6cd5404ce" providerId="AD" clId="Web-{07C4F106-D5A9-20F4-0D06-14932357EAD1}" dt="2024-09-06T08:45:04.469" v="115"/>
          <ac:picMkLst>
            <pc:docMk/>
            <pc:sldMk cId="0" sldId="287"/>
            <ac:picMk id="9220" creationId="{FDCBE34E-A6BD-18F1-D20C-FBDC26868262}"/>
          </ac:picMkLst>
        </pc:picChg>
      </pc:sldChg>
      <pc:sldChg chg="addSp delSp modSp mod">
        <pc:chgData name="Taylor, Emily" userId="S::e.taylor@milwards.essex.sch.uk::c707149c-9d4e-418d-9b20-44d6cd5404ce" providerId="AD" clId="Web-{07C4F106-D5A9-20F4-0D06-14932357EAD1}" dt="2024-09-06T08:49:10.587" v="176" actId="20577"/>
        <pc:sldMkLst>
          <pc:docMk/>
          <pc:sldMk cId="0" sldId="303"/>
        </pc:sldMkLst>
        <pc:spChg chg="mod">
          <ac:chgData name="Taylor, Emily" userId="S::e.taylor@milwards.essex.sch.uk::c707149c-9d4e-418d-9b20-44d6cd5404ce" providerId="AD" clId="Web-{07C4F106-D5A9-20F4-0D06-14932357EAD1}" dt="2024-09-06T08:49:10.587" v="176" actId="20577"/>
          <ac:spMkLst>
            <pc:docMk/>
            <pc:sldMk cId="0" sldId="303"/>
            <ac:spMk id="3" creationId="{5B68805A-AF4C-8A6F-64AF-BD7907B2E601}"/>
          </ac:spMkLst>
        </pc:spChg>
        <pc:picChg chg="add ord">
          <ac:chgData name="Taylor, Emily" userId="S::e.taylor@milwards.essex.sch.uk::c707149c-9d4e-418d-9b20-44d6cd5404ce" providerId="AD" clId="Web-{07C4F106-D5A9-20F4-0D06-14932357EAD1}" dt="2024-09-06T08:48:47.398" v="171"/>
          <ac:picMkLst>
            <pc:docMk/>
            <pc:sldMk cId="0" sldId="303"/>
            <ac:picMk id="4" creationId="{93D2A013-F073-2EC2-47EE-68DBCBE78C89}"/>
          </ac:picMkLst>
        </pc:picChg>
        <pc:picChg chg="del">
          <ac:chgData name="Taylor, Emily" userId="S::e.taylor@milwards.essex.sch.uk::c707149c-9d4e-418d-9b20-44d6cd5404ce" providerId="AD" clId="Web-{07C4F106-D5A9-20F4-0D06-14932357EAD1}" dt="2024-09-06T08:48:42.742" v="169"/>
          <ac:picMkLst>
            <pc:docMk/>
            <pc:sldMk cId="0" sldId="303"/>
            <ac:picMk id="12290" creationId="{FA397722-20C9-6661-F349-970DD30FDB67}"/>
          </ac:picMkLst>
        </pc:picChg>
      </pc:sldChg>
      <pc:sldChg chg="addSp delSp modSp mod">
        <pc:chgData name="Taylor, Emily" userId="S::e.taylor@milwards.essex.sch.uk::c707149c-9d4e-418d-9b20-44d6cd5404ce" providerId="AD" clId="Web-{07C4F106-D5A9-20F4-0D06-14932357EAD1}" dt="2024-09-06T08:51:22.420" v="209" actId="20577"/>
        <pc:sldMkLst>
          <pc:docMk/>
          <pc:sldMk cId="0" sldId="304"/>
        </pc:sldMkLst>
        <pc:spChg chg="mod">
          <ac:chgData name="Taylor, Emily" userId="S::e.taylor@milwards.essex.sch.uk::c707149c-9d4e-418d-9b20-44d6cd5404ce" providerId="AD" clId="Web-{07C4F106-D5A9-20F4-0D06-14932357EAD1}" dt="2024-09-06T08:51:22.420" v="209" actId="20577"/>
          <ac:spMkLst>
            <pc:docMk/>
            <pc:sldMk cId="0" sldId="304"/>
            <ac:spMk id="13315" creationId="{025479AA-B350-5098-6B7E-8B9FAABCC470}"/>
          </ac:spMkLst>
        </pc:spChg>
        <pc:picChg chg="add ord">
          <ac:chgData name="Taylor, Emily" userId="S::e.taylor@milwards.essex.sch.uk::c707149c-9d4e-418d-9b20-44d6cd5404ce" providerId="AD" clId="Web-{07C4F106-D5A9-20F4-0D06-14932357EAD1}" dt="2024-09-06T08:50:32.277" v="179"/>
          <ac:picMkLst>
            <pc:docMk/>
            <pc:sldMk cId="0" sldId="304"/>
            <ac:picMk id="3" creationId="{F0BEFB71-8FEC-AD0F-4AE7-219D50F02256}"/>
          </ac:picMkLst>
        </pc:picChg>
        <pc:picChg chg="del">
          <ac:chgData name="Taylor, Emily" userId="S::e.taylor@milwards.essex.sch.uk::c707149c-9d4e-418d-9b20-44d6cd5404ce" providerId="AD" clId="Web-{07C4F106-D5A9-20F4-0D06-14932357EAD1}" dt="2024-09-06T08:50:26.839" v="177"/>
          <ac:picMkLst>
            <pc:docMk/>
            <pc:sldMk cId="0" sldId="304"/>
            <ac:picMk id="13314" creationId="{FF46AD1B-0F80-16B7-85C4-0A8C78F16797}"/>
          </ac:picMkLst>
        </pc:picChg>
      </pc:sldChg>
      <pc:sldChg chg="addSp delSp modSp mod">
        <pc:chgData name="Taylor, Emily" userId="S::e.taylor@milwards.essex.sch.uk::c707149c-9d4e-418d-9b20-44d6cd5404ce" providerId="AD" clId="Web-{07C4F106-D5A9-20F4-0D06-14932357EAD1}" dt="2024-09-06T09:00:24.360" v="301" actId="20577"/>
        <pc:sldMkLst>
          <pc:docMk/>
          <pc:sldMk cId="0" sldId="305"/>
        </pc:sldMkLst>
        <pc:spChg chg="mod">
          <ac:chgData name="Taylor, Emily" userId="S::e.taylor@milwards.essex.sch.uk::c707149c-9d4e-418d-9b20-44d6cd5404ce" providerId="AD" clId="Web-{07C4F106-D5A9-20F4-0D06-14932357EAD1}" dt="2024-09-06T09:00:24.360" v="301" actId="20577"/>
          <ac:spMkLst>
            <pc:docMk/>
            <pc:sldMk cId="0" sldId="305"/>
            <ac:spMk id="6147" creationId="{482F7701-7361-CB5B-6CF7-C696BCB3FEFD}"/>
          </ac:spMkLst>
        </pc:spChg>
        <pc:spChg chg="mod">
          <ac:chgData name="Taylor, Emily" userId="S::e.taylor@milwards.essex.sch.uk::c707149c-9d4e-418d-9b20-44d6cd5404ce" providerId="AD" clId="Web-{07C4F106-D5A9-20F4-0D06-14932357EAD1}" dt="2024-09-06T09:00:17.220" v="299" actId="20577"/>
          <ac:spMkLst>
            <pc:docMk/>
            <pc:sldMk cId="0" sldId="305"/>
            <ac:spMk id="6148" creationId="{0150D248-48C9-70FC-7E64-20EF2EBB0B5D}"/>
          </ac:spMkLst>
        </pc:spChg>
        <pc:picChg chg="add ord">
          <ac:chgData name="Taylor, Emily" userId="S::e.taylor@milwards.essex.sch.uk::c707149c-9d4e-418d-9b20-44d6cd5404ce" providerId="AD" clId="Web-{07C4F106-D5A9-20F4-0D06-14932357EAD1}" dt="2024-09-06T08:41:25.805" v="40"/>
          <ac:picMkLst>
            <pc:docMk/>
            <pc:sldMk cId="0" sldId="305"/>
            <ac:picMk id="3" creationId="{5708D380-DE0D-2B3B-1485-BA3EC0C03AF8}"/>
          </ac:picMkLst>
        </pc:picChg>
        <pc:picChg chg="del">
          <ac:chgData name="Taylor, Emily" userId="S::e.taylor@milwards.essex.sch.uk::c707149c-9d4e-418d-9b20-44d6cd5404ce" providerId="AD" clId="Web-{07C4F106-D5A9-20F4-0D06-14932357EAD1}" dt="2024-09-06T08:41:14.836" v="37"/>
          <ac:picMkLst>
            <pc:docMk/>
            <pc:sldMk cId="0" sldId="305"/>
            <ac:picMk id="6146" creationId="{C82C7B87-B286-B3A2-58A2-557B7EB17034}"/>
          </ac:picMkLst>
        </pc:picChg>
      </pc:sldChg>
      <pc:sldChg chg="addSp delSp modSp mod">
        <pc:chgData name="Taylor, Emily" userId="S::e.taylor@milwards.essex.sch.uk::c707149c-9d4e-418d-9b20-44d6cd5404ce" providerId="AD" clId="Web-{07C4F106-D5A9-20F4-0D06-14932357EAD1}" dt="2024-09-06T08:43:39.981" v="106" actId="20577"/>
        <pc:sldMkLst>
          <pc:docMk/>
          <pc:sldMk cId="0" sldId="306"/>
        </pc:sldMkLst>
        <pc:spChg chg="mod">
          <ac:chgData name="Taylor, Emily" userId="S::e.taylor@milwards.essex.sch.uk::c707149c-9d4e-418d-9b20-44d6cd5404ce" providerId="AD" clId="Web-{07C4F106-D5A9-20F4-0D06-14932357EAD1}" dt="2024-09-06T08:43:39.981" v="106" actId="20577"/>
          <ac:spMkLst>
            <pc:docMk/>
            <pc:sldMk cId="0" sldId="306"/>
            <ac:spMk id="7171" creationId="{F024C26F-FD4E-FB63-96D0-D51B47795837}"/>
          </ac:spMkLst>
        </pc:spChg>
        <pc:picChg chg="add ord">
          <ac:chgData name="Taylor, Emily" userId="S::e.taylor@milwards.essex.sch.uk::c707149c-9d4e-418d-9b20-44d6cd5404ce" providerId="AD" clId="Web-{07C4F106-D5A9-20F4-0D06-14932357EAD1}" dt="2024-09-06T08:42:57.871" v="90"/>
          <ac:picMkLst>
            <pc:docMk/>
            <pc:sldMk cId="0" sldId="306"/>
            <ac:picMk id="3" creationId="{798318EF-5EA5-BDDE-D9DC-2C44BA5D558F}"/>
          </ac:picMkLst>
        </pc:picChg>
        <pc:picChg chg="del">
          <ac:chgData name="Taylor, Emily" userId="S::e.taylor@milwards.essex.sch.uk::c707149c-9d4e-418d-9b20-44d6cd5404ce" providerId="AD" clId="Web-{07C4F106-D5A9-20F4-0D06-14932357EAD1}" dt="2024-09-06T08:42:51.667" v="88"/>
          <ac:picMkLst>
            <pc:docMk/>
            <pc:sldMk cId="0" sldId="306"/>
            <ac:picMk id="7170" creationId="{9CA3B571-46CF-F88E-4E6B-9A54E9C726F9}"/>
          </ac:picMkLst>
        </pc:picChg>
      </pc:sldChg>
      <pc:sldChg chg="addSp delSp modSp mod">
        <pc:chgData name="Taylor, Emily" userId="S::e.taylor@milwards.essex.sch.uk::c707149c-9d4e-418d-9b20-44d6cd5404ce" providerId="AD" clId="Web-{07C4F106-D5A9-20F4-0D06-14932357EAD1}" dt="2024-09-06T08:51:38.670" v="212"/>
        <pc:sldMkLst>
          <pc:docMk/>
          <pc:sldMk cId="0" sldId="308"/>
        </pc:sldMkLst>
        <pc:picChg chg="add ord">
          <ac:chgData name="Taylor, Emily" userId="S::e.taylor@milwards.essex.sch.uk::c707149c-9d4e-418d-9b20-44d6cd5404ce" providerId="AD" clId="Web-{07C4F106-D5A9-20F4-0D06-14932357EAD1}" dt="2024-09-06T08:51:38.670" v="212"/>
          <ac:picMkLst>
            <pc:docMk/>
            <pc:sldMk cId="0" sldId="308"/>
            <ac:picMk id="4" creationId="{BDE00FDE-83D5-47C3-7E83-CA56D79F46AA}"/>
          </ac:picMkLst>
        </pc:picChg>
        <pc:picChg chg="del">
          <ac:chgData name="Taylor, Emily" userId="S::e.taylor@milwards.essex.sch.uk::c707149c-9d4e-418d-9b20-44d6cd5404ce" providerId="AD" clId="Web-{07C4F106-D5A9-20F4-0D06-14932357EAD1}" dt="2024-09-06T08:51:33.998" v="210"/>
          <ac:picMkLst>
            <pc:docMk/>
            <pc:sldMk cId="0" sldId="308"/>
            <ac:picMk id="14338" creationId="{A550ACA7-9690-CC17-399A-C2431F7349C5}"/>
          </ac:picMkLst>
        </pc:picChg>
      </pc:sldChg>
      <pc:sldChg chg="addSp delSp modSp mod">
        <pc:chgData name="Taylor, Emily" userId="S::e.taylor@milwards.essex.sch.uk::c707149c-9d4e-418d-9b20-44d6cd5404ce" providerId="AD" clId="Web-{07C4F106-D5A9-20F4-0D06-14932357EAD1}" dt="2024-09-06T08:44:11.545" v="112"/>
        <pc:sldMkLst>
          <pc:docMk/>
          <pc:sldMk cId="0" sldId="309"/>
        </pc:sldMkLst>
        <pc:picChg chg="add ord">
          <ac:chgData name="Taylor, Emily" userId="S::e.taylor@milwards.essex.sch.uk::c707149c-9d4e-418d-9b20-44d6cd5404ce" providerId="AD" clId="Web-{07C4F106-D5A9-20F4-0D06-14932357EAD1}" dt="2024-09-06T08:44:11.545" v="112"/>
          <ac:picMkLst>
            <pc:docMk/>
            <pc:sldMk cId="0" sldId="309"/>
            <ac:picMk id="3" creationId="{C0B46DBF-13C4-6279-7F67-D567B3FBAD2A}"/>
          </ac:picMkLst>
        </pc:picChg>
        <pc:picChg chg="del">
          <ac:chgData name="Taylor, Emily" userId="S::e.taylor@milwards.essex.sch.uk::c707149c-9d4e-418d-9b20-44d6cd5404ce" providerId="AD" clId="Web-{07C4F106-D5A9-20F4-0D06-14932357EAD1}" dt="2024-09-06T08:44:04.107" v="110"/>
          <ac:picMkLst>
            <pc:docMk/>
            <pc:sldMk cId="0" sldId="309"/>
            <ac:picMk id="8194" creationId="{8DBE8FD3-D0A9-53C1-42F7-7908F00EDD08}"/>
          </ac:picMkLst>
        </pc:picChg>
      </pc:sldChg>
      <pc:sldChg chg="mod">
        <pc:chgData name="Taylor, Emily" userId="S::e.taylor@milwards.essex.sch.uk::c707149c-9d4e-418d-9b20-44d6cd5404ce" providerId="AD" clId="Web-{07C4F106-D5A9-20F4-0D06-14932357EAD1}" dt="2024-09-06T08:40:01.380" v="31"/>
        <pc:sldMkLst>
          <pc:docMk/>
          <pc:sldMk cId="0" sldId="310"/>
        </pc:sldMkLst>
      </pc:sldChg>
      <pc:sldChg chg="addSp delSp modSp mod">
        <pc:chgData name="Taylor, Emily" userId="S::e.taylor@milwards.essex.sch.uk::c707149c-9d4e-418d-9b20-44d6cd5404ce" providerId="AD" clId="Web-{07C4F106-D5A9-20F4-0D06-14932357EAD1}" dt="2024-09-06T08:53:25.533" v="255"/>
        <pc:sldMkLst>
          <pc:docMk/>
          <pc:sldMk cId="0" sldId="311"/>
        </pc:sldMkLst>
        <pc:picChg chg="add ord">
          <ac:chgData name="Taylor, Emily" userId="S::e.taylor@milwards.essex.sch.uk::c707149c-9d4e-418d-9b20-44d6cd5404ce" providerId="AD" clId="Web-{07C4F106-D5A9-20F4-0D06-14932357EAD1}" dt="2024-09-06T08:53:25.533" v="255"/>
          <ac:picMkLst>
            <pc:docMk/>
            <pc:sldMk cId="0" sldId="311"/>
            <ac:picMk id="3" creationId="{84706C76-89E7-4766-A78A-1BC1D069B0F1}"/>
          </ac:picMkLst>
        </pc:picChg>
        <pc:picChg chg="del">
          <ac:chgData name="Taylor, Emily" userId="S::e.taylor@milwards.essex.sch.uk::c707149c-9d4e-418d-9b20-44d6cd5404ce" providerId="AD" clId="Web-{07C4F106-D5A9-20F4-0D06-14932357EAD1}" dt="2024-09-06T08:53:19.674" v="253"/>
          <ac:picMkLst>
            <pc:docMk/>
            <pc:sldMk cId="0" sldId="311"/>
            <ac:picMk id="16386" creationId="{6BC817A1-7CBF-00CA-2701-2195292090DB}"/>
          </ac:picMkLst>
        </pc:picChg>
      </pc:sldChg>
      <pc:sldChg chg="addSp delSp modSp mod">
        <pc:chgData name="Taylor, Emily" userId="S::e.taylor@milwards.essex.sch.uk::c707149c-9d4e-418d-9b20-44d6cd5404ce" providerId="AD" clId="Web-{07C4F106-D5A9-20F4-0D06-14932357EAD1}" dt="2024-09-06T08:54:50.177" v="267" actId="1076"/>
        <pc:sldMkLst>
          <pc:docMk/>
          <pc:sldMk cId="0" sldId="312"/>
        </pc:sldMkLst>
        <pc:spChg chg="mod">
          <ac:chgData name="Taylor, Emily" userId="S::e.taylor@milwards.essex.sch.uk::c707149c-9d4e-418d-9b20-44d6cd5404ce" providerId="AD" clId="Web-{07C4F106-D5A9-20F4-0D06-14932357EAD1}" dt="2024-09-06T08:54:50.177" v="267" actId="1076"/>
          <ac:spMkLst>
            <pc:docMk/>
            <pc:sldMk cId="0" sldId="312"/>
            <ac:spMk id="19461" creationId="{654D9EBB-2F25-401A-F805-1570E80AD3A7}"/>
          </ac:spMkLst>
        </pc:spChg>
        <pc:picChg chg="add ord">
          <ac:chgData name="Taylor, Emily" userId="S::e.taylor@milwards.essex.sch.uk::c707149c-9d4e-418d-9b20-44d6cd5404ce" providerId="AD" clId="Web-{07C4F106-D5A9-20F4-0D06-14932357EAD1}" dt="2024-09-06T08:54:41.192" v="265"/>
          <ac:picMkLst>
            <pc:docMk/>
            <pc:sldMk cId="0" sldId="312"/>
            <ac:picMk id="3" creationId="{DB4062B3-D19B-5F60-9EDB-5FF360B3C3BF}"/>
          </ac:picMkLst>
        </pc:picChg>
        <pc:picChg chg="del">
          <ac:chgData name="Taylor, Emily" userId="S::e.taylor@milwards.essex.sch.uk::c707149c-9d4e-418d-9b20-44d6cd5404ce" providerId="AD" clId="Web-{07C4F106-D5A9-20F4-0D06-14932357EAD1}" dt="2024-09-06T08:54:21.191" v="262"/>
          <ac:picMkLst>
            <pc:docMk/>
            <pc:sldMk cId="0" sldId="312"/>
            <ac:picMk id="19458" creationId="{28892224-D8BA-0B36-F797-A2677D5430C5}"/>
          </ac:picMkLst>
        </pc:picChg>
        <pc:picChg chg="mod">
          <ac:chgData name="Taylor, Emily" userId="S::e.taylor@milwards.essex.sch.uk::c707149c-9d4e-418d-9b20-44d6cd5404ce" providerId="AD" clId="Web-{07C4F106-D5A9-20F4-0D06-14932357EAD1}" dt="2024-09-06T08:54:45.317" v="266" actId="1076"/>
          <ac:picMkLst>
            <pc:docMk/>
            <pc:sldMk cId="0" sldId="312"/>
            <ac:picMk id="19459" creationId="{E82C43E3-AD79-CFDC-CA35-9134893056C3}"/>
          </ac:picMkLst>
        </pc:picChg>
      </pc:sldChg>
      <pc:sldChg chg="addSp delSp modSp mod">
        <pc:chgData name="Taylor, Emily" userId="S::e.taylor@milwards.essex.sch.uk::c707149c-9d4e-418d-9b20-44d6cd5404ce" providerId="AD" clId="Web-{07C4F106-D5A9-20F4-0D06-14932357EAD1}" dt="2024-09-06T08:58:04.981" v="289"/>
        <pc:sldMkLst>
          <pc:docMk/>
          <pc:sldMk cId="0" sldId="313"/>
        </pc:sldMkLst>
        <pc:picChg chg="add ord">
          <ac:chgData name="Taylor, Emily" userId="S::e.taylor@milwards.essex.sch.uk::c707149c-9d4e-418d-9b20-44d6cd5404ce" providerId="AD" clId="Web-{07C4F106-D5A9-20F4-0D06-14932357EAD1}" dt="2024-09-06T08:58:04.981" v="289"/>
          <ac:picMkLst>
            <pc:docMk/>
            <pc:sldMk cId="0" sldId="313"/>
            <ac:picMk id="4" creationId="{7A52FCE0-0C67-EFA1-FCCB-8D8532EB6568}"/>
          </ac:picMkLst>
        </pc:picChg>
        <pc:picChg chg="del">
          <ac:chgData name="Taylor, Emily" userId="S::e.taylor@milwards.essex.sch.uk::c707149c-9d4e-418d-9b20-44d6cd5404ce" providerId="AD" clId="Web-{07C4F106-D5A9-20F4-0D06-14932357EAD1}" dt="2024-09-06T08:58:00.121" v="287"/>
          <ac:picMkLst>
            <pc:docMk/>
            <pc:sldMk cId="0" sldId="313"/>
            <ac:picMk id="23554" creationId="{B0D0BA18-C148-E460-F472-A71E98440C55}"/>
          </ac:picMkLst>
        </pc:picChg>
      </pc:sldChg>
      <pc:sldChg chg="addSp delSp modSp mod">
        <pc:chgData name="Taylor, Emily" userId="S::e.taylor@milwards.essex.sch.uk::c707149c-9d4e-418d-9b20-44d6cd5404ce" providerId="AD" clId="Web-{07C4F106-D5A9-20F4-0D06-14932357EAD1}" dt="2024-09-06T08:58:51.201" v="290" actId="14100"/>
        <pc:sldMkLst>
          <pc:docMk/>
          <pc:sldMk cId="0" sldId="314"/>
        </pc:sldMkLst>
        <pc:spChg chg="mod">
          <ac:chgData name="Taylor, Emily" userId="S::e.taylor@milwards.essex.sch.uk::c707149c-9d4e-418d-9b20-44d6cd5404ce" providerId="AD" clId="Web-{07C4F106-D5A9-20F4-0D06-14932357EAD1}" dt="2024-09-06T08:58:51.201" v="290" actId="14100"/>
          <ac:spMkLst>
            <pc:docMk/>
            <pc:sldMk cId="0" sldId="314"/>
            <ac:spMk id="22531" creationId="{372F8809-300F-A973-96DF-CA3ECE602CCF}"/>
          </ac:spMkLst>
        </pc:spChg>
        <pc:picChg chg="add ord">
          <ac:chgData name="Taylor, Emily" userId="S::e.taylor@milwards.essex.sch.uk::c707149c-9d4e-418d-9b20-44d6cd5404ce" providerId="AD" clId="Web-{07C4F106-D5A9-20F4-0D06-14932357EAD1}" dt="2024-09-06T08:57:53.746" v="286"/>
          <ac:picMkLst>
            <pc:docMk/>
            <pc:sldMk cId="0" sldId="314"/>
            <ac:picMk id="3" creationId="{5FE24B72-47B3-5EAF-5555-64D0EB564569}"/>
          </ac:picMkLst>
        </pc:picChg>
        <pc:picChg chg="del">
          <ac:chgData name="Taylor, Emily" userId="S::e.taylor@milwards.essex.sch.uk::c707149c-9d4e-418d-9b20-44d6cd5404ce" providerId="AD" clId="Web-{07C4F106-D5A9-20F4-0D06-14932357EAD1}" dt="2024-09-06T08:57:47.746" v="284"/>
          <ac:picMkLst>
            <pc:docMk/>
            <pc:sldMk cId="0" sldId="314"/>
            <ac:picMk id="22530" creationId="{5F10FA24-3885-0B57-CCA9-F520A0414060}"/>
          </ac:picMkLst>
        </pc:picChg>
      </pc:sldChg>
      <pc:sldChg chg="addSp delSp modSp mod">
        <pc:chgData name="Taylor, Emily" userId="S::e.taylor@milwards.essex.sch.uk::c707149c-9d4e-418d-9b20-44d6cd5404ce" providerId="AD" clId="Web-{07C4F106-D5A9-20F4-0D06-14932357EAD1}" dt="2024-09-06T08:57:32.808" v="283" actId="14100"/>
        <pc:sldMkLst>
          <pc:docMk/>
          <pc:sldMk cId="0" sldId="315"/>
        </pc:sldMkLst>
        <pc:spChg chg="mod">
          <ac:chgData name="Taylor, Emily" userId="S::e.taylor@milwards.essex.sch.uk::c707149c-9d4e-418d-9b20-44d6cd5404ce" providerId="AD" clId="Web-{07C4F106-D5A9-20F4-0D06-14932357EAD1}" dt="2024-09-06T08:57:32.808" v="283" actId="14100"/>
          <ac:spMkLst>
            <pc:docMk/>
            <pc:sldMk cId="0" sldId="315"/>
            <ac:spMk id="21507" creationId="{35929F21-62BA-A02A-9420-E7C6EB99A148}"/>
          </ac:spMkLst>
        </pc:spChg>
        <pc:picChg chg="add ord">
          <ac:chgData name="Taylor, Emily" userId="S::e.taylor@milwards.essex.sch.uk::c707149c-9d4e-418d-9b20-44d6cd5404ce" providerId="AD" clId="Web-{07C4F106-D5A9-20F4-0D06-14932357EAD1}" dt="2024-09-06T08:57:16.494" v="281"/>
          <ac:picMkLst>
            <pc:docMk/>
            <pc:sldMk cId="0" sldId="315"/>
            <ac:picMk id="3" creationId="{97FD40D7-4B0F-EBC8-7F11-95327EF87052}"/>
          </ac:picMkLst>
        </pc:picChg>
        <pc:picChg chg="del">
          <ac:chgData name="Taylor, Emily" userId="S::e.taylor@milwards.essex.sch.uk::c707149c-9d4e-418d-9b20-44d6cd5404ce" providerId="AD" clId="Web-{07C4F106-D5A9-20F4-0D06-14932357EAD1}" dt="2024-09-06T08:57:05.494" v="279"/>
          <ac:picMkLst>
            <pc:docMk/>
            <pc:sldMk cId="0" sldId="315"/>
            <ac:picMk id="21506" creationId="{33330ED1-7F3B-C001-8611-5F676DE1C497}"/>
          </ac:picMkLst>
        </pc:picChg>
      </pc:sldChg>
      <pc:sldChg chg="addSp delSp modSp mod">
        <pc:chgData name="Taylor, Emily" userId="S::e.taylor@milwards.essex.sch.uk::c707149c-9d4e-418d-9b20-44d6cd5404ce" providerId="AD" clId="Web-{07C4F106-D5A9-20F4-0D06-14932357EAD1}" dt="2024-09-06T08:57:01.135" v="278" actId="1076"/>
        <pc:sldMkLst>
          <pc:docMk/>
          <pc:sldMk cId="0" sldId="316"/>
        </pc:sldMkLst>
        <pc:spChg chg="mod">
          <ac:chgData name="Taylor, Emily" userId="S::e.taylor@milwards.essex.sch.uk::c707149c-9d4e-418d-9b20-44d6cd5404ce" providerId="AD" clId="Web-{07C4F106-D5A9-20F4-0D06-14932357EAD1}" dt="2024-09-06T08:57:01.135" v="278" actId="1076"/>
          <ac:spMkLst>
            <pc:docMk/>
            <pc:sldMk cId="0" sldId="316"/>
            <ac:spMk id="20483" creationId="{4B14569E-A478-B10D-C065-80D9A8FFE7A9}"/>
          </ac:spMkLst>
        </pc:spChg>
        <pc:picChg chg="add mod ord modCrop">
          <ac:chgData name="Taylor, Emily" userId="S::e.taylor@milwards.essex.sch.uk::c707149c-9d4e-418d-9b20-44d6cd5404ce" providerId="AD" clId="Web-{07C4F106-D5A9-20F4-0D06-14932357EAD1}" dt="2024-09-06T08:55:41.288" v="272"/>
          <ac:picMkLst>
            <pc:docMk/>
            <pc:sldMk cId="0" sldId="316"/>
            <ac:picMk id="3" creationId="{B653CCC5-6FD4-BBAF-EAFC-AD4875E88255}"/>
          </ac:picMkLst>
        </pc:picChg>
        <pc:picChg chg="del">
          <ac:chgData name="Taylor, Emily" userId="S::e.taylor@milwards.essex.sch.uk::c707149c-9d4e-418d-9b20-44d6cd5404ce" providerId="AD" clId="Web-{07C4F106-D5A9-20F4-0D06-14932357EAD1}" dt="2024-09-06T08:55:14.959" v="268"/>
          <ac:picMkLst>
            <pc:docMk/>
            <pc:sldMk cId="0" sldId="316"/>
            <ac:picMk id="20482" creationId="{47CA882D-8271-74C0-220D-8A2DFE25FC32}"/>
          </ac:picMkLst>
        </pc:picChg>
      </pc:sldChg>
      <pc:sldChg chg="addSp delSp modSp mod">
        <pc:chgData name="Taylor, Emily" userId="S::e.taylor@milwards.essex.sch.uk::c707149c-9d4e-418d-9b20-44d6cd5404ce" providerId="AD" clId="Web-{07C4F106-D5A9-20F4-0D06-14932357EAD1}" dt="2024-09-06T08:47:06.707" v="126" actId="20577"/>
        <pc:sldMkLst>
          <pc:docMk/>
          <pc:sldMk cId="0" sldId="317"/>
        </pc:sldMkLst>
        <pc:spChg chg="mod">
          <ac:chgData name="Taylor, Emily" userId="S::e.taylor@milwards.essex.sch.uk::c707149c-9d4e-418d-9b20-44d6cd5404ce" providerId="AD" clId="Web-{07C4F106-D5A9-20F4-0D06-14932357EAD1}" dt="2024-09-06T08:47:06.707" v="126" actId="20577"/>
          <ac:spMkLst>
            <pc:docMk/>
            <pc:sldMk cId="0" sldId="317"/>
            <ac:spMk id="10245" creationId="{3C3BA295-E19D-40DB-01BD-36F2DB2B20CF}"/>
          </ac:spMkLst>
        </pc:spChg>
        <pc:picChg chg="add ord">
          <ac:chgData name="Taylor, Emily" userId="S::e.taylor@milwards.essex.sch.uk::c707149c-9d4e-418d-9b20-44d6cd5404ce" providerId="AD" clId="Web-{07C4F106-D5A9-20F4-0D06-14932357EAD1}" dt="2024-09-06T08:46:46.957" v="118"/>
          <ac:picMkLst>
            <pc:docMk/>
            <pc:sldMk cId="0" sldId="317"/>
            <ac:picMk id="3" creationId="{2BAD4AFF-15CF-C04B-263D-1AA65AD05535}"/>
          </ac:picMkLst>
        </pc:picChg>
        <pc:picChg chg="del">
          <ac:chgData name="Taylor, Emily" userId="S::e.taylor@milwards.essex.sch.uk::c707149c-9d4e-418d-9b20-44d6cd5404ce" providerId="AD" clId="Web-{07C4F106-D5A9-20F4-0D06-14932357EAD1}" dt="2024-09-06T08:46:41.363" v="116"/>
          <ac:picMkLst>
            <pc:docMk/>
            <pc:sldMk cId="0" sldId="317"/>
            <ac:picMk id="10242" creationId="{49D51BC6-8E4A-D57D-2037-FA6513EA3E4E}"/>
          </ac:picMkLst>
        </pc:picChg>
      </pc:sldChg>
      <pc:sldChg chg="addSp delSp modSp mod">
        <pc:chgData name="Taylor, Emily" userId="S::e.taylor@milwards.essex.sch.uk::c707149c-9d4e-418d-9b20-44d6cd5404ce" providerId="AD" clId="Web-{07C4F106-D5A9-20F4-0D06-14932357EAD1}" dt="2024-09-06T08:53:48.487" v="258"/>
        <pc:sldMkLst>
          <pc:docMk/>
          <pc:sldMk cId="0" sldId="318"/>
        </pc:sldMkLst>
        <pc:picChg chg="add ord">
          <ac:chgData name="Taylor, Emily" userId="S::e.taylor@milwards.essex.sch.uk::c707149c-9d4e-418d-9b20-44d6cd5404ce" providerId="AD" clId="Web-{07C4F106-D5A9-20F4-0D06-14932357EAD1}" dt="2024-09-06T08:53:48.487" v="258"/>
          <ac:picMkLst>
            <pc:docMk/>
            <pc:sldMk cId="0" sldId="318"/>
            <ac:picMk id="4" creationId="{1BF14D6D-8790-554D-F7A4-3E4A7893FAE1}"/>
          </ac:picMkLst>
        </pc:picChg>
        <pc:picChg chg="del">
          <ac:chgData name="Taylor, Emily" userId="S::e.taylor@milwards.essex.sch.uk::c707149c-9d4e-418d-9b20-44d6cd5404ce" providerId="AD" clId="Web-{07C4F106-D5A9-20F4-0D06-14932357EAD1}" dt="2024-09-06T08:53:42.956" v="256"/>
          <ac:picMkLst>
            <pc:docMk/>
            <pc:sldMk cId="0" sldId="318"/>
            <ac:picMk id="17410" creationId="{B36BDF52-F895-70EB-E0AB-8EDCAD400FE0}"/>
          </ac:picMkLst>
        </pc:picChg>
      </pc:sldChg>
      <pc:sldChg chg="addSp delSp modSp mod">
        <pc:chgData name="Taylor, Emily" userId="S::e.taylor@milwards.essex.sch.uk::c707149c-9d4e-418d-9b20-44d6cd5404ce" providerId="AD" clId="Web-{07C4F106-D5A9-20F4-0D06-14932357EAD1}" dt="2024-09-06T08:54:12.597" v="261"/>
        <pc:sldMkLst>
          <pc:docMk/>
          <pc:sldMk cId="0" sldId="319"/>
        </pc:sldMkLst>
        <pc:picChg chg="add ord">
          <ac:chgData name="Taylor, Emily" userId="S::e.taylor@milwards.essex.sch.uk::c707149c-9d4e-418d-9b20-44d6cd5404ce" providerId="AD" clId="Web-{07C4F106-D5A9-20F4-0D06-14932357EAD1}" dt="2024-09-06T08:54:12.597" v="261"/>
          <ac:picMkLst>
            <pc:docMk/>
            <pc:sldMk cId="0" sldId="319"/>
            <ac:picMk id="3" creationId="{A9F337C4-03EE-86BB-EFEA-C0D54D51B017}"/>
          </ac:picMkLst>
        </pc:picChg>
        <pc:picChg chg="del">
          <ac:chgData name="Taylor, Emily" userId="S::e.taylor@milwards.essex.sch.uk::c707149c-9d4e-418d-9b20-44d6cd5404ce" providerId="AD" clId="Web-{07C4F106-D5A9-20F4-0D06-14932357EAD1}" dt="2024-09-06T08:54:07.847" v="259"/>
          <ac:picMkLst>
            <pc:docMk/>
            <pc:sldMk cId="0" sldId="319"/>
            <ac:picMk id="18434" creationId="{5D88CDA3-E7FD-4080-3CD4-114361B2FC13}"/>
          </ac:picMkLst>
        </pc:picChg>
      </pc:sldChg>
      <pc:sldChg chg="addSp delSp modSp mod">
        <pc:chgData name="Taylor, Emily" userId="S::e.taylor@milwards.essex.sch.uk::c707149c-9d4e-418d-9b20-44d6cd5404ce" providerId="AD" clId="Web-{07C4F106-D5A9-20F4-0D06-14932357EAD1}" dt="2024-09-06T08:48:31.273" v="168" actId="20577"/>
        <pc:sldMkLst>
          <pc:docMk/>
          <pc:sldMk cId="0" sldId="320"/>
        </pc:sldMkLst>
        <pc:spChg chg="mod">
          <ac:chgData name="Taylor, Emily" userId="S::e.taylor@milwards.essex.sch.uk::c707149c-9d4e-418d-9b20-44d6cd5404ce" providerId="AD" clId="Web-{07C4F106-D5A9-20F4-0D06-14932357EAD1}" dt="2024-09-06T08:48:31.273" v="168" actId="20577"/>
          <ac:spMkLst>
            <pc:docMk/>
            <pc:sldMk cId="0" sldId="320"/>
            <ac:spMk id="11268" creationId="{43F3445D-7E9B-67FB-0CF3-869F6EADC9BC}"/>
          </ac:spMkLst>
        </pc:spChg>
        <pc:picChg chg="add ord">
          <ac:chgData name="Taylor, Emily" userId="S::e.taylor@milwards.essex.sch.uk::c707149c-9d4e-418d-9b20-44d6cd5404ce" providerId="AD" clId="Web-{07C4F106-D5A9-20F4-0D06-14932357EAD1}" dt="2024-09-06T08:48:01.803" v="142"/>
          <ac:picMkLst>
            <pc:docMk/>
            <pc:sldMk cId="0" sldId="320"/>
            <ac:picMk id="3" creationId="{C0BD0322-BD53-BC7D-567E-A9F35BBA232B}"/>
          </ac:picMkLst>
        </pc:picChg>
        <pc:picChg chg="del">
          <ac:chgData name="Taylor, Emily" userId="S::e.taylor@milwards.essex.sch.uk::c707149c-9d4e-418d-9b20-44d6cd5404ce" providerId="AD" clId="Web-{07C4F106-D5A9-20F4-0D06-14932357EAD1}" dt="2024-09-06T08:47:55.803" v="140"/>
          <ac:picMkLst>
            <pc:docMk/>
            <pc:sldMk cId="0" sldId="320"/>
            <ac:picMk id="11266" creationId="{A56877E1-D1AF-5216-E2EC-20F04CC066C7}"/>
          </ac:picMkLst>
        </pc:picChg>
      </pc:sldChg>
      <pc:sldMasterChg chg="mod setBg modSldLayout">
        <pc:chgData name="Taylor, Emily" userId="S::e.taylor@milwards.essex.sch.uk::c707149c-9d4e-418d-9b20-44d6cd5404ce" providerId="AD" clId="Web-{07C4F106-D5A9-20F4-0D06-14932357EAD1}" dt="2024-09-06T08:40:01.380" v="31"/>
        <pc:sldMasterMkLst>
          <pc:docMk/>
          <pc:sldMasterMk cId="0" sldId="2147484186"/>
        </pc:sldMasterMkLst>
        <pc:sldLayoutChg chg="mod">
          <pc:chgData name="Taylor, Emily" userId="S::e.taylor@milwards.essex.sch.uk::c707149c-9d4e-418d-9b20-44d6cd5404ce" providerId="AD" clId="Web-{07C4F106-D5A9-20F4-0D06-14932357EAD1}" dt="2024-09-06T08:40:01.380" v="31"/>
          <pc:sldLayoutMkLst>
            <pc:docMk/>
            <pc:sldMasterMk cId="0" sldId="2147484186"/>
            <pc:sldLayoutMk cId="4286631912" sldId="2147484187"/>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940167694" sldId="2147484188"/>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4080615450" sldId="2147484189"/>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1468989880" sldId="2147484190"/>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4266656322" sldId="2147484191"/>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4056417830" sldId="2147484192"/>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1304584873" sldId="2147484193"/>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1785007202" sldId="2147484194"/>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4096694689" sldId="2147484195"/>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3287563283" sldId="2147484196"/>
          </pc:sldLayoutMkLst>
        </pc:sldLayoutChg>
        <pc:sldLayoutChg chg="mod">
          <pc:chgData name="Taylor, Emily" userId="S::e.taylor@milwards.essex.sch.uk::c707149c-9d4e-418d-9b20-44d6cd5404ce" providerId="AD" clId="Web-{07C4F106-D5A9-20F4-0D06-14932357EAD1}" dt="2024-09-06T08:40:01.380" v="31"/>
          <pc:sldLayoutMkLst>
            <pc:docMk/>
            <pc:sldMasterMk cId="0" sldId="2147484186"/>
            <pc:sldLayoutMk cId="2914368641" sldId="2147484197"/>
          </pc:sldLayoutMkLst>
        </pc:sldLayoutChg>
      </pc:sldMasterChg>
    </pc:docChg>
  </pc:docChgLst>
  <pc:docChgLst>
    <pc:chgData name="Taylor, Emily" userId="S::e.taylor@milwards.essex.sch.uk::c707149c-9d4e-418d-9b20-44d6cd5404ce" providerId="AD" clId="Web-{FF64F511-8640-8535-FB80-E9DEAC93D4BF}"/>
    <pc:docChg chg="modSld">
      <pc:chgData name="Taylor, Emily" userId="S::e.taylor@milwards.essex.sch.uk::c707149c-9d4e-418d-9b20-44d6cd5404ce" providerId="AD" clId="Web-{FF64F511-8640-8535-FB80-E9DEAC93D4BF}" dt="2024-09-06T09:06:42.623" v="7" actId="20577"/>
      <pc:docMkLst>
        <pc:docMk/>
      </pc:docMkLst>
      <pc:sldChg chg="modSp">
        <pc:chgData name="Taylor, Emily" userId="S::e.taylor@milwards.essex.sch.uk::c707149c-9d4e-418d-9b20-44d6cd5404ce" providerId="AD" clId="Web-{FF64F511-8640-8535-FB80-E9DEAC93D4BF}" dt="2024-09-06T09:06:42.623" v="7" actId="20577"/>
        <pc:sldMkLst>
          <pc:docMk/>
          <pc:sldMk cId="0" sldId="318"/>
        </pc:sldMkLst>
        <pc:spChg chg="mod">
          <ac:chgData name="Taylor, Emily" userId="S::e.taylor@milwards.essex.sch.uk::c707149c-9d4e-418d-9b20-44d6cd5404ce" providerId="AD" clId="Web-{FF64F511-8640-8535-FB80-E9DEAC93D4BF}" dt="2024-09-06T09:06:42.623" v="7" actId="20577"/>
          <ac:spMkLst>
            <pc:docMk/>
            <pc:sldMk cId="0" sldId="318"/>
            <ac:spMk id="3" creationId="{2CDCA21A-15CC-7121-2816-58A94FE88DBC}"/>
          </ac:spMkLst>
        </pc:spChg>
      </pc:sldChg>
    </pc:docChg>
  </pc:docChgLst>
  <pc:docChgLst>
    <pc:chgData name="Taylor, Emily" userId="S::e.taylor@milwards.essex.sch.uk::c707149c-9d4e-418d-9b20-44d6cd5404ce" providerId="AD" clId="Web-{34C183AB-67FE-22D6-6433-E92A6DCB410C}"/>
    <pc:docChg chg="modSld">
      <pc:chgData name="Taylor, Emily" userId="S::e.taylor@milwards.essex.sch.uk::c707149c-9d4e-418d-9b20-44d6cd5404ce" providerId="AD" clId="Web-{34C183AB-67FE-22D6-6433-E92A6DCB410C}" dt="2024-09-10T16:10:30.327" v="25" actId="20577"/>
      <pc:docMkLst>
        <pc:docMk/>
      </pc:docMkLst>
      <pc:sldChg chg="modSp">
        <pc:chgData name="Taylor, Emily" userId="S::e.taylor@milwards.essex.sch.uk::c707149c-9d4e-418d-9b20-44d6cd5404ce" providerId="AD" clId="Web-{34C183AB-67FE-22D6-6433-E92A6DCB410C}" dt="2024-09-10T16:08:10.754" v="3" actId="20577"/>
        <pc:sldMkLst>
          <pc:docMk/>
          <pc:sldMk cId="0" sldId="305"/>
        </pc:sldMkLst>
        <pc:spChg chg="mod">
          <ac:chgData name="Taylor, Emily" userId="S::e.taylor@milwards.essex.sch.uk::c707149c-9d4e-418d-9b20-44d6cd5404ce" providerId="AD" clId="Web-{34C183AB-67FE-22D6-6433-E92A6DCB410C}" dt="2024-09-10T16:08:10.754" v="3" actId="20577"/>
          <ac:spMkLst>
            <pc:docMk/>
            <pc:sldMk cId="0" sldId="305"/>
            <ac:spMk id="6148" creationId="{0150D248-48C9-70FC-7E64-20EF2EBB0B5D}"/>
          </ac:spMkLst>
        </pc:spChg>
      </pc:sldChg>
      <pc:sldChg chg="addSp delSp modSp">
        <pc:chgData name="Taylor, Emily" userId="S::e.taylor@milwards.essex.sch.uk::c707149c-9d4e-418d-9b20-44d6cd5404ce" providerId="AD" clId="Web-{34C183AB-67FE-22D6-6433-E92A6DCB410C}" dt="2024-09-10T16:10:30.327" v="25" actId="20577"/>
        <pc:sldMkLst>
          <pc:docMk/>
          <pc:sldMk cId="0" sldId="310"/>
        </pc:sldMkLst>
        <pc:spChg chg="mod">
          <ac:chgData name="Taylor, Emily" userId="S::e.taylor@milwards.essex.sch.uk::c707149c-9d4e-418d-9b20-44d6cd5404ce" providerId="AD" clId="Web-{34C183AB-67FE-22D6-6433-E92A6DCB410C}" dt="2024-09-10T16:10:30.327" v="25" actId="20577"/>
          <ac:spMkLst>
            <pc:docMk/>
            <pc:sldMk cId="0" sldId="310"/>
            <ac:spMk id="15364" creationId="{AE42ECAA-F65D-EAEC-78D6-FCC9FADF7536}"/>
          </ac:spMkLst>
        </pc:spChg>
        <pc:picChg chg="add ord">
          <ac:chgData name="Taylor, Emily" userId="S::e.taylor@milwards.essex.sch.uk::c707149c-9d4e-418d-9b20-44d6cd5404ce" providerId="AD" clId="Web-{34C183AB-67FE-22D6-6433-E92A6DCB410C}" dt="2024-09-10T16:10:11.107" v="8"/>
          <ac:picMkLst>
            <pc:docMk/>
            <pc:sldMk cId="0" sldId="310"/>
            <ac:picMk id="3" creationId="{D336090B-6FE0-C8F7-22C2-372DE2ABE07F}"/>
          </ac:picMkLst>
        </pc:picChg>
        <pc:picChg chg="del">
          <ac:chgData name="Taylor, Emily" userId="S::e.taylor@milwards.essex.sch.uk::c707149c-9d4e-418d-9b20-44d6cd5404ce" providerId="AD" clId="Web-{34C183AB-67FE-22D6-6433-E92A6DCB410C}" dt="2024-09-10T16:10:02.122" v="6"/>
          <ac:picMkLst>
            <pc:docMk/>
            <pc:sldMk cId="0" sldId="310"/>
            <ac:picMk id="15362" creationId="{652E3204-E248-20A5-D685-211A3594344D}"/>
          </ac:picMkLst>
        </pc:picChg>
        <pc:picChg chg="mod">
          <ac:chgData name="Taylor, Emily" userId="S::e.taylor@milwards.essex.sch.uk::c707149c-9d4e-418d-9b20-44d6cd5404ce" providerId="AD" clId="Web-{34C183AB-67FE-22D6-6433-E92A6DCB410C}" dt="2024-09-10T16:09:51.887" v="5" actId="1076"/>
          <ac:picMkLst>
            <pc:docMk/>
            <pc:sldMk cId="0" sldId="310"/>
            <ac:picMk id="15363" creationId="{A203DBFA-4E65-4F1D-416E-98EAD3AB73E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2D229E3-4934-715C-38AC-8B020F7B90D7}"/>
              </a:ext>
            </a:extLst>
          </p:cNvPr>
          <p:cNvSpPr>
            <a:spLocks noGrp="1"/>
          </p:cNvSpPr>
          <p:nvPr>
            <p:ph type="hdr" sz="quarter"/>
          </p:nvPr>
        </p:nvSpPr>
        <p:spPr>
          <a:xfrm>
            <a:off x="0" y="0"/>
            <a:ext cx="2946400" cy="496888"/>
          </a:xfrm>
          <a:prstGeom prst="rect">
            <a:avLst/>
          </a:prstGeom>
        </p:spPr>
        <p:txBody>
          <a:bodyPr vert="horz" lIns="91440" tIns="45720" rIns="91440" bIns="45720" rtlCol="0"/>
          <a:lstStyle>
            <a:lvl1pPr algn="l" eaLnBrk="1" fontAlgn="auto" hangingPunct="1">
              <a:spcBef>
                <a:spcPts val="0"/>
              </a:spcBef>
              <a:spcAft>
                <a:spcPts val="0"/>
              </a:spcAft>
              <a:defRPr sz="1200">
                <a:latin typeface="+mn-lt"/>
                <a:cs typeface="Arial" charset="0"/>
              </a:defRPr>
            </a:lvl1pPr>
          </a:lstStyle>
          <a:p>
            <a:pPr>
              <a:defRPr/>
            </a:pPr>
            <a:endParaRPr lang="en-GB"/>
          </a:p>
        </p:txBody>
      </p:sp>
      <p:sp>
        <p:nvSpPr>
          <p:cNvPr id="3" name="Date Placeholder 2">
            <a:extLst>
              <a:ext uri="{FF2B5EF4-FFF2-40B4-BE49-F238E27FC236}">
                <a16:creationId xmlns:a16="http://schemas.microsoft.com/office/drawing/2014/main" id="{BA1BC65B-8CF8-F1B8-380E-EA779EC47E84}"/>
              </a:ext>
            </a:extLst>
          </p:cNvPr>
          <p:cNvSpPr>
            <a:spLocks noGrp="1"/>
          </p:cNvSpPr>
          <p:nvPr>
            <p:ph type="dt" idx="1"/>
          </p:nvPr>
        </p:nvSpPr>
        <p:spPr>
          <a:xfrm>
            <a:off x="3849688" y="0"/>
            <a:ext cx="2946400" cy="496888"/>
          </a:xfrm>
          <a:prstGeom prst="rect">
            <a:avLst/>
          </a:prstGeom>
        </p:spPr>
        <p:txBody>
          <a:bodyPr vert="horz" lIns="91440" tIns="45720" rIns="91440" bIns="45720" rtlCol="0"/>
          <a:lstStyle>
            <a:lvl1pPr algn="r" eaLnBrk="1" fontAlgn="auto" hangingPunct="1">
              <a:spcBef>
                <a:spcPts val="0"/>
              </a:spcBef>
              <a:spcAft>
                <a:spcPts val="0"/>
              </a:spcAft>
              <a:defRPr sz="1200">
                <a:latin typeface="+mn-lt"/>
                <a:cs typeface="Arial" charset="0"/>
              </a:defRPr>
            </a:lvl1pPr>
          </a:lstStyle>
          <a:p>
            <a:pPr>
              <a:defRPr/>
            </a:pPr>
            <a:fld id="{9BE1C891-1825-4C20-B5C0-5CCB788CF3AD}" type="datetimeFigureOut">
              <a:rPr lang="en-GB"/>
              <a:pPr>
                <a:defRPr/>
              </a:pPr>
              <a:t>10/09/2024</a:t>
            </a:fld>
            <a:endParaRPr lang="en-GB"/>
          </a:p>
        </p:txBody>
      </p:sp>
      <p:sp>
        <p:nvSpPr>
          <p:cNvPr id="4" name="Slide Image Placeholder 3">
            <a:extLst>
              <a:ext uri="{FF2B5EF4-FFF2-40B4-BE49-F238E27FC236}">
                <a16:creationId xmlns:a16="http://schemas.microsoft.com/office/drawing/2014/main" id="{F7DAFA6A-123D-980E-D38B-7D40A1B1607E}"/>
              </a:ext>
            </a:extLst>
          </p:cNvPr>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0FE8D72E-BB8C-7305-84C9-780725A087BC}"/>
              </a:ext>
            </a:extLst>
          </p:cNvPr>
          <p:cNvSpPr>
            <a:spLocks noGrp="1"/>
          </p:cNvSpPr>
          <p:nvPr>
            <p:ph type="body" sz="quarter" idx="3"/>
          </p:nvPr>
        </p:nvSpPr>
        <p:spPr>
          <a:xfrm>
            <a:off x="679450" y="4714875"/>
            <a:ext cx="5438775" cy="4467225"/>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60FCF36-62A9-35F1-80E6-F494BD2328D2}"/>
              </a:ext>
            </a:extLst>
          </p:cNvPr>
          <p:cNvSpPr>
            <a:spLocks noGrp="1"/>
          </p:cNvSpPr>
          <p:nvPr>
            <p:ph type="ftr" sz="quarter" idx="4"/>
          </p:nvPr>
        </p:nvSpPr>
        <p:spPr>
          <a:xfrm>
            <a:off x="0" y="9428163"/>
            <a:ext cx="2946400" cy="4968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cs typeface="Arial" charset="0"/>
              </a:defRPr>
            </a:lvl1pPr>
          </a:lstStyle>
          <a:p>
            <a:pPr>
              <a:defRPr/>
            </a:pPr>
            <a:endParaRPr lang="en-GB"/>
          </a:p>
        </p:txBody>
      </p:sp>
      <p:sp>
        <p:nvSpPr>
          <p:cNvPr id="7" name="Slide Number Placeholder 6">
            <a:extLst>
              <a:ext uri="{FF2B5EF4-FFF2-40B4-BE49-F238E27FC236}">
                <a16:creationId xmlns:a16="http://schemas.microsoft.com/office/drawing/2014/main" id="{58F817DE-371B-492A-911F-CEC36EBBD4B8}"/>
              </a:ext>
            </a:extLst>
          </p:cNvPr>
          <p:cNvSpPr>
            <a:spLocks noGrp="1"/>
          </p:cNvSpPr>
          <p:nvPr>
            <p:ph type="sldNum" sz="quarter" idx="5"/>
          </p:nvPr>
        </p:nvSpPr>
        <p:spPr>
          <a:xfrm>
            <a:off x="3849688" y="9428163"/>
            <a:ext cx="2946400" cy="496887"/>
          </a:xfrm>
          <a:prstGeom prst="rect">
            <a:avLst/>
          </a:prstGeom>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Calibri" panose="020F0502020204030204" pitchFamily="34" charset="0"/>
              </a:defRPr>
            </a:lvl1pPr>
          </a:lstStyle>
          <a:p>
            <a:pPr>
              <a:defRPr/>
            </a:pPr>
            <a:fld id="{79DEB854-EA80-4DCC-A1B0-14E0DDB155D5}"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F55352C-E55F-43BD-0A36-E4B8059814ED}"/>
              </a:ext>
            </a:extLst>
          </p:cNvPr>
          <p:cNvSpPr>
            <a:spLocks noGrp="1"/>
          </p:cNvSpPr>
          <p:nvPr>
            <p:ph type="dt" sz="half" idx="10"/>
          </p:nvPr>
        </p:nvSpPr>
        <p:spPr/>
        <p:txBody>
          <a:bodyPr/>
          <a:lstStyle>
            <a:lvl1pPr>
              <a:defRPr/>
            </a:lvl1pPr>
          </a:lstStyle>
          <a:p>
            <a:pPr>
              <a:defRPr/>
            </a:pPr>
            <a:fld id="{3AD299BC-033D-4D2C-9536-454FBEDF39F0}" type="datetimeFigureOut">
              <a:rPr lang="en-GB"/>
              <a:pPr>
                <a:defRPr/>
              </a:pPr>
              <a:t>10/09/2024</a:t>
            </a:fld>
            <a:endParaRPr lang="en-GB"/>
          </a:p>
        </p:txBody>
      </p:sp>
      <p:sp>
        <p:nvSpPr>
          <p:cNvPr id="5" name="Footer Placeholder 4">
            <a:extLst>
              <a:ext uri="{FF2B5EF4-FFF2-40B4-BE49-F238E27FC236}">
                <a16:creationId xmlns:a16="http://schemas.microsoft.com/office/drawing/2014/main" id="{820BB906-E169-6E41-6324-251FCCCAC7B6}"/>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E699BDAB-7A48-F1FB-BE92-FE83BFE2D40D}"/>
              </a:ext>
            </a:extLst>
          </p:cNvPr>
          <p:cNvSpPr>
            <a:spLocks noGrp="1"/>
          </p:cNvSpPr>
          <p:nvPr>
            <p:ph type="sldNum" sz="quarter" idx="12"/>
          </p:nvPr>
        </p:nvSpPr>
        <p:spPr/>
        <p:txBody>
          <a:bodyPr/>
          <a:lstStyle>
            <a:lvl1pPr>
              <a:defRPr/>
            </a:lvl1pPr>
          </a:lstStyle>
          <a:p>
            <a:pPr>
              <a:defRPr/>
            </a:pPr>
            <a:fld id="{9FA0C548-4A3E-4BF2-B9EA-AA7C28D658EF}" type="slidenum">
              <a:rPr lang="en-GB" altLang="en-US"/>
              <a:pPr>
                <a:defRPr/>
              </a:pPr>
              <a:t>‹#›</a:t>
            </a:fld>
            <a:endParaRPr lang="en-GB" altLang="en-US"/>
          </a:p>
        </p:txBody>
      </p:sp>
    </p:spTree>
    <p:extLst>
      <p:ext uri="{BB962C8B-B14F-4D97-AF65-F5344CB8AC3E}">
        <p14:creationId xmlns:p14="http://schemas.microsoft.com/office/powerpoint/2010/main" val="428663191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65CD8D8-B646-0EB1-786C-5A23C13783FF}"/>
              </a:ext>
            </a:extLst>
          </p:cNvPr>
          <p:cNvSpPr>
            <a:spLocks noGrp="1"/>
          </p:cNvSpPr>
          <p:nvPr>
            <p:ph type="dt" sz="half" idx="10"/>
          </p:nvPr>
        </p:nvSpPr>
        <p:spPr/>
        <p:txBody>
          <a:bodyPr/>
          <a:lstStyle>
            <a:lvl1pPr>
              <a:defRPr/>
            </a:lvl1pPr>
          </a:lstStyle>
          <a:p>
            <a:pPr>
              <a:defRPr/>
            </a:pPr>
            <a:fld id="{E370112F-125F-4F18-9CBA-B71F7CAE5FCC}" type="datetimeFigureOut">
              <a:rPr lang="en-GB"/>
              <a:pPr>
                <a:defRPr/>
              </a:pPr>
              <a:t>10/09/2024</a:t>
            </a:fld>
            <a:endParaRPr lang="en-GB"/>
          </a:p>
        </p:txBody>
      </p:sp>
      <p:sp>
        <p:nvSpPr>
          <p:cNvPr id="5" name="Footer Placeholder 4">
            <a:extLst>
              <a:ext uri="{FF2B5EF4-FFF2-40B4-BE49-F238E27FC236}">
                <a16:creationId xmlns:a16="http://schemas.microsoft.com/office/drawing/2014/main" id="{AF5DB739-1D61-B906-FBC6-B70C567CE51C}"/>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D480931-E13D-0A26-8FEC-21592D06A97C}"/>
              </a:ext>
            </a:extLst>
          </p:cNvPr>
          <p:cNvSpPr>
            <a:spLocks noGrp="1"/>
          </p:cNvSpPr>
          <p:nvPr>
            <p:ph type="sldNum" sz="quarter" idx="12"/>
          </p:nvPr>
        </p:nvSpPr>
        <p:spPr/>
        <p:txBody>
          <a:bodyPr/>
          <a:lstStyle>
            <a:lvl1pPr>
              <a:defRPr/>
            </a:lvl1pPr>
          </a:lstStyle>
          <a:p>
            <a:pPr>
              <a:defRPr/>
            </a:pPr>
            <a:fld id="{AF67B909-D30B-4F7C-AE6D-4510DB5EBC7E}" type="slidenum">
              <a:rPr lang="en-GB" altLang="en-US"/>
              <a:pPr>
                <a:defRPr/>
              </a:pPr>
              <a:t>‹#›</a:t>
            </a:fld>
            <a:endParaRPr lang="en-GB" altLang="en-US"/>
          </a:p>
        </p:txBody>
      </p:sp>
    </p:spTree>
    <p:extLst>
      <p:ext uri="{BB962C8B-B14F-4D97-AF65-F5344CB8AC3E}">
        <p14:creationId xmlns:p14="http://schemas.microsoft.com/office/powerpoint/2010/main" val="940167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a:t>Click to edit Master title style</a:t>
            </a:r>
            <a:endParaRPr lang="en-GB"/>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1BF92B8-D320-D278-C674-B71430D094AA}"/>
              </a:ext>
            </a:extLst>
          </p:cNvPr>
          <p:cNvSpPr>
            <a:spLocks noGrp="1"/>
          </p:cNvSpPr>
          <p:nvPr>
            <p:ph type="dt" sz="half" idx="10"/>
          </p:nvPr>
        </p:nvSpPr>
        <p:spPr/>
        <p:txBody>
          <a:bodyPr/>
          <a:lstStyle>
            <a:lvl1pPr>
              <a:defRPr/>
            </a:lvl1pPr>
          </a:lstStyle>
          <a:p>
            <a:pPr>
              <a:defRPr/>
            </a:pPr>
            <a:fld id="{A913780D-E6A0-46C6-A025-97E855F73793}" type="datetimeFigureOut">
              <a:rPr lang="en-GB"/>
              <a:pPr>
                <a:defRPr/>
              </a:pPr>
              <a:t>10/09/2024</a:t>
            </a:fld>
            <a:endParaRPr lang="en-GB"/>
          </a:p>
        </p:txBody>
      </p:sp>
      <p:sp>
        <p:nvSpPr>
          <p:cNvPr id="5" name="Footer Placeholder 4">
            <a:extLst>
              <a:ext uri="{FF2B5EF4-FFF2-40B4-BE49-F238E27FC236}">
                <a16:creationId xmlns:a16="http://schemas.microsoft.com/office/drawing/2014/main" id="{8E6F28AC-822C-426B-92EF-CA11B81B7938}"/>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C45C768F-99F7-BAD3-DE24-A8A812BEF1F0}"/>
              </a:ext>
            </a:extLst>
          </p:cNvPr>
          <p:cNvSpPr>
            <a:spLocks noGrp="1"/>
          </p:cNvSpPr>
          <p:nvPr>
            <p:ph type="sldNum" sz="quarter" idx="12"/>
          </p:nvPr>
        </p:nvSpPr>
        <p:spPr/>
        <p:txBody>
          <a:bodyPr/>
          <a:lstStyle>
            <a:lvl1pPr>
              <a:defRPr/>
            </a:lvl1pPr>
          </a:lstStyle>
          <a:p>
            <a:pPr>
              <a:defRPr/>
            </a:pPr>
            <a:fld id="{54B9E7E0-15B8-4A59-97D2-BC3F7F4A9073}" type="slidenum">
              <a:rPr lang="en-GB" altLang="en-US"/>
              <a:pPr>
                <a:defRPr/>
              </a:pPr>
              <a:t>‹#›</a:t>
            </a:fld>
            <a:endParaRPr lang="en-GB" altLang="en-US"/>
          </a:p>
        </p:txBody>
      </p:sp>
    </p:spTree>
    <p:extLst>
      <p:ext uri="{BB962C8B-B14F-4D97-AF65-F5344CB8AC3E}">
        <p14:creationId xmlns:p14="http://schemas.microsoft.com/office/powerpoint/2010/main" val="40806154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4909F4A2-0894-7D81-EF0A-D5413FB963E1}"/>
              </a:ext>
            </a:extLst>
          </p:cNvPr>
          <p:cNvSpPr>
            <a:spLocks noGrp="1"/>
          </p:cNvSpPr>
          <p:nvPr>
            <p:ph type="dt" sz="half" idx="10"/>
          </p:nvPr>
        </p:nvSpPr>
        <p:spPr/>
        <p:txBody>
          <a:bodyPr/>
          <a:lstStyle>
            <a:lvl1pPr>
              <a:defRPr/>
            </a:lvl1pPr>
          </a:lstStyle>
          <a:p>
            <a:pPr>
              <a:defRPr/>
            </a:pPr>
            <a:fld id="{1B09A3DD-57EF-49B7-8616-820F5C51FE84}" type="datetimeFigureOut">
              <a:rPr lang="en-GB"/>
              <a:pPr>
                <a:defRPr/>
              </a:pPr>
              <a:t>10/09/2024</a:t>
            </a:fld>
            <a:endParaRPr lang="en-GB"/>
          </a:p>
        </p:txBody>
      </p:sp>
      <p:sp>
        <p:nvSpPr>
          <p:cNvPr id="6" name="Footer Placeholder 4">
            <a:extLst>
              <a:ext uri="{FF2B5EF4-FFF2-40B4-BE49-F238E27FC236}">
                <a16:creationId xmlns:a16="http://schemas.microsoft.com/office/drawing/2014/main" id="{AC5F499A-D48A-456A-5CA2-C6772ED0031D}"/>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53ED6137-77D4-2F97-9E8C-9A4BBB5C5229}"/>
              </a:ext>
            </a:extLst>
          </p:cNvPr>
          <p:cNvSpPr>
            <a:spLocks noGrp="1"/>
          </p:cNvSpPr>
          <p:nvPr>
            <p:ph type="sldNum" sz="quarter" idx="12"/>
          </p:nvPr>
        </p:nvSpPr>
        <p:spPr/>
        <p:txBody>
          <a:bodyPr/>
          <a:lstStyle>
            <a:lvl1pPr>
              <a:defRPr/>
            </a:lvl1pPr>
          </a:lstStyle>
          <a:p>
            <a:pPr>
              <a:defRPr/>
            </a:pPr>
            <a:fld id="{9D9A4D42-540D-4A55-9FE1-F48A3383F82C}" type="slidenum">
              <a:rPr lang="en-GB" altLang="en-US"/>
              <a:pPr>
                <a:defRPr/>
              </a:pPr>
              <a:t>‹#›</a:t>
            </a:fld>
            <a:endParaRPr lang="en-GB" altLang="en-US"/>
          </a:p>
        </p:txBody>
      </p:sp>
    </p:spTree>
    <p:extLst>
      <p:ext uri="{BB962C8B-B14F-4D97-AF65-F5344CB8AC3E}">
        <p14:creationId xmlns:p14="http://schemas.microsoft.com/office/powerpoint/2010/main" val="14689898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C6C4D399-B63B-CAE3-9F5E-7A57EBAE2794}"/>
              </a:ext>
            </a:extLst>
          </p:cNvPr>
          <p:cNvSpPr>
            <a:spLocks noGrp="1"/>
          </p:cNvSpPr>
          <p:nvPr>
            <p:ph type="dt" sz="half" idx="10"/>
          </p:nvPr>
        </p:nvSpPr>
        <p:spPr/>
        <p:txBody>
          <a:bodyPr/>
          <a:lstStyle>
            <a:lvl1pPr>
              <a:defRPr/>
            </a:lvl1pPr>
          </a:lstStyle>
          <a:p>
            <a:pPr>
              <a:defRPr/>
            </a:pPr>
            <a:fld id="{5E7ED7DE-D7C8-47EE-8323-2F34550F2D8F}" type="datetimeFigureOut">
              <a:rPr lang="en-GB"/>
              <a:pPr>
                <a:defRPr/>
              </a:pPr>
              <a:t>10/09/2024</a:t>
            </a:fld>
            <a:endParaRPr lang="en-GB"/>
          </a:p>
        </p:txBody>
      </p:sp>
      <p:sp>
        <p:nvSpPr>
          <p:cNvPr id="8" name="Footer Placeholder 4">
            <a:extLst>
              <a:ext uri="{FF2B5EF4-FFF2-40B4-BE49-F238E27FC236}">
                <a16:creationId xmlns:a16="http://schemas.microsoft.com/office/drawing/2014/main" id="{C9853E07-C2CC-38B8-729E-CB96AC64D3E0}"/>
              </a:ext>
            </a:extLst>
          </p:cNvPr>
          <p:cNvSpPr>
            <a:spLocks noGrp="1"/>
          </p:cNvSpPr>
          <p:nvPr>
            <p:ph type="ftr" sz="quarter" idx="11"/>
          </p:nvPr>
        </p:nvSpPr>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C0F725BD-22F3-B4B7-223F-5179C077A73E}"/>
              </a:ext>
            </a:extLst>
          </p:cNvPr>
          <p:cNvSpPr>
            <a:spLocks noGrp="1"/>
          </p:cNvSpPr>
          <p:nvPr>
            <p:ph type="sldNum" sz="quarter" idx="12"/>
          </p:nvPr>
        </p:nvSpPr>
        <p:spPr/>
        <p:txBody>
          <a:bodyPr/>
          <a:lstStyle>
            <a:lvl1pPr>
              <a:defRPr/>
            </a:lvl1pPr>
          </a:lstStyle>
          <a:p>
            <a:pPr>
              <a:defRPr/>
            </a:pPr>
            <a:fld id="{16A3ED1B-DBF6-4FE7-AB58-2761F8B2DE08}" type="slidenum">
              <a:rPr lang="en-GB" altLang="en-US"/>
              <a:pPr>
                <a:defRPr/>
              </a:pPr>
              <a:t>‹#›</a:t>
            </a:fld>
            <a:endParaRPr lang="en-GB" altLang="en-US"/>
          </a:p>
        </p:txBody>
      </p:sp>
    </p:spTree>
    <p:extLst>
      <p:ext uri="{BB962C8B-B14F-4D97-AF65-F5344CB8AC3E}">
        <p14:creationId xmlns:p14="http://schemas.microsoft.com/office/powerpoint/2010/main" val="42666563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909AB8D-FB96-9E2F-FC03-855069977A84}"/>
              </a:ext>
            </a:extLst>
          </p:cNvPr>
          <p:cNvSpPr>
            <a:spLocks noGrp="1"/>
          </p:cNvSpPr>
          <p:nvPr>
            <p:ph type="dt" sz="half" idx="10"/>
          </p:nvPr>
        </p:nvSpPr>
        <p:spPr/>
        <p:txBody>
          <a:bodyPr/>
          <a:lstStyle>
            <a:lvl1pPr>
              <a:defRPr/>
            </a:lvl1pPr>
          </a:lstStyle>
          <a:p>
            <a:pPr>
              <a:defRPr/>
            </a:pPr>
            <a:fld id="{596D4AB2-E679-42E5-884C-E7C8EF3DADF1}" type="datetimeFigureOut">
              <a:rPr lang="en-GB"/>
              <a:pPr>
                <a:defRPr/>
              </a:pPr>
              <a:t>10/09/2024</a:t>
            </a:fld>
            <a:endParaRPr lang="en-GB"/>
          </a:p>
        </p:txBody>
      </p:sp>
      <p:sp>
        <p:nvSpPr>
          <p:cNvPr id="4" name="Footer Placeholder 4">
            <a:extLst>
              <a:ext uri="{FF2B5EF4-FFF2-40B4-BE49-F238E27FC236}">
                <a16:creationId xmlns:a16="http://schemas.microsoft.com/office/drawing/2014/main" id="{6EAB0826-A98C-FB9A-01D2-A75211F3C844}"/>
              </a:ext>
            </a:extLst>
          </p:cNvPr>
          <p:cNvSpPr>
            <a:spLocks noGrp="1"/>
          </p:cNvSpPr>
          <p:nvPr>
            <p:ph type="ftr" sz="quarter" idx="11"/>
          </p:nvPr>
        </p:nvSpPr>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CDFD38C4-6313-C221-55BA-F696B55CC10E}"/>
              </a:ext>
            </a:extLst>
          </p:cNvPr>
          <p:cNvSpPr>
            <a:spLocks noGrp="1"/>
          </p:cNvSpPr>
          <p:nvPr>
            <p:ph type="sldNum" sz="quarter" idx="12"/>
          </p:nvPr>
        </p:nvSpPr>
        <p:spPr/>
        <p:txBody>
          <a:bodyPr/>
          <a:lstStyle>
            <a:lvl1pPr>
              <a:defRPr/>
            </a:lvl1pPr>
          </a:lstStyle>
          <a:p>
            <a:pPr>
              <a:defRPr/>
            </a:pPr>
            <a:fld id="{F4374FD9-86A6-4818-B9A8-8511C1FEF417}" type="slidenum">
              <a:rPr lang="en-GB" altLang="en-US"/>
              <a:pPr>
                <a:defRPr/>
              </a:pPr>
              <a:t>‹#›</a:t>
            </a:fld>
            <a:endParaRPr lang="en-GB" altLang="en-US"/>
          </a:p>
        </p:txBody>
      </p:sp>
    </p:spTree>
    <p:extLst>
      <p:ext uri="{BB962C8B-B14F-4D97-AF65-F5344CB8AC3E}">
        <p14:creationId xmlns:p14="http://schemas.microsoft.com/office/powerpoint/2010/main" val="405641783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8006C68F-6D45-2D56-BA89-A5AC8B2436E0}"/>
              </a:ext>
            </a:extLst>
          </p:cNvPr>
          <p:cNvSpPr>
            <a:spLocks noGrp="1"/>
          </p:cNvSpPr>
          <p:nvPr>
            <p:ph type="dt" sz="half" idx="10"/>
          </p:nvPr>
        </p:nvSpPr>
        <p:spPr/>
        <p:txBody>
          <a:bodyPr/>
          <a:lstStyle>
            <a:lvl1pPr>
              <a:defRPr/>
            </a:lvl1pPr>
          </a:lstStyle>
          <a:p>
            <a:pPr>
              <a:defRPr/>
            </a:pPr>
            <a:fld id="{1FBCB873-0783-45C7-930B-C28DFE345EEF}" type="datetimeFigureOut">
              <a:rPr lang="en-GB"/>
              <a:pPr>
                <a:defRPr/>
              </a:pPr>
              <a:t>10/09/2024</a:t>
            </a:fld>
            <a:endParaRPr lang="en-GB"/>
          </a:p>
        </p:txBody>
      </p:sp>
      <p:sp>
        <p:nvSpPr>
          <p:cNvPr id="3" name="Footer Placeholder 4">
            <a:extLst>
              <a:ext uri="{FF2B5EF4-FFF2-40B4-BE49-F238E27FC236}">
                <a16:creationId xmlns:a16="http://schemas.microsoft.com/office/drawing/2014/main" id="{07B96F6E-2E14-73B7-6429-8E715F7F4E32}"/>
              </a:ext>
            </a:extLst>
          </p:cNvPr>
          <p:cNvSpPr>
            <a:spLocks noGrp="1"/>
          </p:cNvSpPr>
          <p:nvPr>
            <p:ph type="ftr" sz="quarter" idx="11"/>
          </p:nvPr>
        </p:nvSpPr>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FBE663D2-CAB8-864F-2899-27545F641F06}"/>
              </a:ext>
            </a:extLst>
          </p:cNvPr>
          <p:cNvSpPr>
            <a:spLocks noGrp="1"/>
          </p:cNvSpPr>
          <p:nvPr>
            <p:ph type="sldNum" sz="quarter" idx="12"/>
          </p:nvPr>
        </p:nvSpPr>
        <p:spPr/>
        <p:txBody>
          <a:bodyPr/>
          <a:lstStyle>
            <a:lvl1pPr>
              <a:defRPr/>
            </a:lvl1pPr>
          </a:lstStyle>
          <a:p>
            <a:pPr>
              <a:defRPr/>
            </a:pPr>
            <a:fld id="{6F3DF18F-52A1-4440-B02B-3786E5288878}" type="slidenum">
              <a:rPr lang="en-GB" altLang="en-US"/>
              <a:pPr>
                <a:defRPr/>
              </a:pPr>
              <a:t>‹#›</a:t>
            </a:fld>
            <a:endParaRPr lang="en-GB" altLang="en-US"/>
          </a:p>
        </p:txBody>
      </p:sp>
    </p:spTree>
    <p:extLst>
      <p:ext uri="{BB962C8B-B14F-4D97-AF65-F5344CB8AC3E}">
        <p14:creationId xmlns:p14="http://schemas.microsoft.com/office/powerpoint/2010/main" val="1304584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9A02D9A4-BA44-B77C-03C5-E6EC3B9B6469}"/>
              </a:ext>
            </a:extLst>
          </p:cNvPr>
          <p:cNvSpPr>
            <a:spLocks noGrp="1"/>
          </p:cNvSpPr>
          <p:nvPr>
            <p:ph type="dt" sz="half" idx="10"/>
          </p:nvPr>
        </p:nvSpPr>
        <p:spPr/>
        <p:txBody>
          <a:bodyPr/>
          <a:lstStyle>
            <a:lvl1pPr>
              <a:defRPr/>
            </a:lvl1pPr>
          </a:lstStyle>
          <a:p>
            <a:pPr>
              <a:defRPr/>
            </a:pPr>
            <a:fld id="{D9EA2E14-10C3-4757-B56A-55FA81F54F03}" type="datetimeFigureOut">
              <a:rPr lang="en-GB"/>
              <a:pPr>
                <a:defRPr/>
              </a:pPr>
              <a:t>10/09/2024</a:t>
            </a:fld>
            <a:endParaRPr lang="en-GB"/>
          </a:p>
        </p:txBody>
      </p:sp>
      <p:sp>
        <p:nvSpPr>
          <p:cNvPr id="6" name="Footer Placeholder 4">
            <a:extLst>
              <a:ext uri="{FF2B5EF4-FFF2-40B4-BE49-F238E27FC236}">
                <a16:creationId xmlns:a16="http://schemas.microsoft.com/office/drawing/2014/main" id="{4E73DF91-6798-4A26-FFFB-6705F6120FCB}"/>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0976D57-5235-6E6E-79A1-6118BBF07C7D}"/>
              </a:ext>
            </a:extLst>
          </p:cNvPr>
          <p:cNvSpPr>
            <a:spLocks noGrp="1"/>
          </p:cNvSpPr>
          <p:nvPr>
            <p:ph type="sldNum" sz="quarter" idx="12"/>
          </p:nvPr>
        </p:nvSpPr>
        <p:spPr/>
        <p:txBody>
          <a:bodyPr/>
          <a:lstStyle>
            <a:lvl1pPr>
              <a:defRPr/>
            </a:lvl1pPr>
          </a:lstStyle>
          <a:p>
            <a:pPr>
              <a:defRPr/>
            </a:pPr>
            <a:fld id="{339306BC-6991-4436-8CDD-B1B0C6970127}" type="slidenum">
              <a:rPr lang="en-GB" altLang="en-US"/>
              <a:pPr>
                <a:defRPr/>
              </a:pPr>
              <a:t>‹#›</a:t>
            </a:fld>
            <a:endParaRPr lang="en-GB" altLang="en-US"/>
          </a:p>
        </p:txBody>
      </p:sp>
    </p:spTree>
    <p:extLst>
      <p:ext uri="{BB962C8B-B14F-4D97-AF65-F5344CB8AC3E}">
        <p14:creationId xmlns:p14="http://schemas.microsoft.com/office/powerpoint/2010/main" val="17850072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a:t>Click to edit Master title style</a:t>
            </a:r>
            <a:endParaRPr lang="en-GB"/>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en-GB" noProof="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3">
            <a:extLst>
              <a:ext uri="{FF2B5EF4-FFF2-40B4-BE49-F238E27FC236}">
                <a16:creationId xmlns:a16="http://schemas.microsoft.com/office/drawing/2014/main" id="{9675761B-3435-0DB1-A671-325BF94615FB}"/>
              </a:ext>
            </a:extLst>
          </p:cNvPr>
          <p:cNvSpPr>
            <a:spLocks noGrp="1"/>
          </p:cNvSpPr>
          <p:nvPr>
            <p:ph type="dt" sz="half" idx="10"/>
          </p:nvPr>
        </p:nvSpPr>
        <p:spPr/>
        <p:txBody>
          <a:bodyPr/>
          <a:lstStyle>
            <a:lvl1pPr>
              <a:defRPr/>
            </a:lvl1pPr>
          </a:lstStyle>
          <a:p>
            <a:pPr>
              <a:defRPr/>
            </a:pPr>
            <a:fld id="{4AE4514C-98C3-457E-A8A2-0D1C02B3E916}" type="datetimeFigureOut">
              <a:rPr lang="en-GB"/>
              <a:pPr>
                <a:defRPr/>
              </a:pPr>
              <a:t>10/09/2024</a:t>
            </a:fld>
            <a:endParaRPr lang="en-GB"/>
          </a:p>
        </p:txBody>
      </p:sp>
      <p:sp>
        <p:nvSpPr>
          <p:cNvPr id="6" name="Footer Placeholder 4">
            <a:extLst>
              <a:ext uri="{FF2B5EF4-FFF2-40B4-BE49-F238E27FC236}">
                <a16:creationId xmlns:a16="http://schemas.microsoft.com/office/drawing/2014/main" id="{036C0BC0-9E46-FF94-42DA-404765722310}"/>
              </a:ext>
            </a:extLst>
          </p:cNvPr>
          <p:cNvSpPr>
            <a:spLocks noGrp="1"/>
          </p:cNvSpPr>
          <p:nvPr>
            <p:ph type="ftr" sz="quarter" idx="11"/>
          </p:nvPr>
        </p:nvSpPr>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9E12DB78-6CA8-3874-B7B5-BF69A02AFE5C}"/>
              </a:ext>
            </a:extLst>
          </p:cNvPr>
          <p:cNvSpPr>
            <a:spLocks noGrp="1"/>
          </p:cNvSpPr>
          <p:nvPr>
            <p:ph type="sldNum" sz="quarter" idx="12"/>
          </p:nvPr>
        </p:nvSpPr>
        <p:spPr/>
        <p:txBody>
          <a:bodyPr/>
          <a:lstStyle>
            <a:lvl1pPr>
              <a:defRPr/>
            </a:lvl1pPr>
          </a:lstStyle>
          <a:p>
            <a:pPr>
              <a:defRPr/>
            </a:pPr>
            <a:fld id="{88F953D1-8166-475E-981A-1A81D81FCE1C}" type="slidenum">
              <a:rPr lang="en-GB" altLang="en-US"/>
              <a:pPr>
                <a:defRPr/>
              </a:pPr>
              <a:t>‹#›</a:t>
            </a:fld>
            <a:endParaRPr lang="en-GB" altLang="en-US"/>
          </a:p>
        </p:txBody>
      </p:sp>
    </p:spTree>
    <p:extLst>
      <p:ext uri="{BB962C8B-B14F-4D97-AF65-F5344CB8AC3E}">
        <p14:creationId xmlns:p14="http://schemas.microsoft.com/office/powerpoint/2010/main" val="40966946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1292AF9-327A-6340-5F2A-8102DFC25064}"/>
              </a:ext>
            </a:extLst>
          </p:cNvPr>
          <p:cNvSpPr>
            <a:spLocks noGrp="1"/>
          </p:cNvSpPr>
          <p:nvPr>
            <p:ph type="dt" sz="half" idx="10"/>
          </p:nvPr>
        </p:nvSpPr>
        <p:spPr/>
        <p:txBody>
          <a:bodyPr/>
          <a:lstStyle>
            <a:lvl1pPr>
              <a:defRPr/>
            </a:lvl1pPr>
          </a:lstStyle>
          <a:p>
            <a:pPr>
              <a:defRPr/>
            </a:pPr>
            <a:fld id="{DC17D2BC-9582-4BE1-9333-DD742B1FEED3}" type="datetimeFigureOut">
              <a:rPr lang="en-GB"/>
              <a:pPr>
                <a:defRPr/>
              </a:pPr>
              <a:t>10/09/2024</a:t>
            </a:fld>
            <a:endParaRPr lang="en-GB"/>
          </a:p>
        </p:txBody>
      </p:sp>
      <p:sp>
        <p:nvSpPr>
          <p:cNvPr id="5" name="Footer Placeholder 4">
            <a:extLst>
              <a:ext uri="{FF2B5EF4-FFF2-40B4-BE49-F238E27FC236}">
                <a16:creationId xmlns:a16="http://schemas.microsoft.com/office/drawing/2014/main" id="{1536CD09-3CAF-E1CC-8353-F685B636A210}"/>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0D26CAA-EEC3-57CB-9603-2FA9DC1F1247}"/>
              </a:ext>
            </a:extLst>
          </p:cNvPr>
          <p:cNvSpPr>
            <a:spLocks noGrp="1"/>
          </p:cNvSpPr>
          <p:nvPr>
            <p:ph type="sldNum" sz="quarter" idx="12"/>
          </p:nvPr>
        </p:nvSpPr>
        <p:spPr/>
        <p:txBody>
          <a:bodyPr/>
          <a:lstStyle>
            <a:lvl1pPr>
              <a:defRPr/>
            </a:lvl1pPr>
          </a:lstStyle>
          <a:p>
            <a:pPr>
              <a:defRPr/>
            </a:pPr>
            <a:fld id="{20A635F4-388E-433C-BDEF-A0111524EEAB}" type="slidenum">
              <a:rPr lang="en-GB" altLang="en-US"/>
              <a:pPr>
                <a:defRPr/>
              </a:pPr>
              <a:t>‹#›</a:t>
            </a:fld>
            <a:endParaRPr lang="en-GB" altLang="en-US"/>
          </a:p>
        </p:txBody>
      </p:sp>
    </p:spTree>
    <p:extLst>
      <p:ext uri="{BB962C8B-B14F-4D97-AF65-F5344CB8AC3E}">
        <p14:creationId xmlns:p14="http://schemas.microsoft.com/office/powerpoint/2010/main" val="3287563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CCF4D6A-CDE5-78A6-ED5D-3500C187563D}"/>
              </a:ext>
            </a:extLst>
          </p:cNvPr>
          <p:cNvSpPr>
            <a:spLocks noGrp="1"/>
          </p:cNvSpPr>
          <p:nvPr>
            <p:ph type="dt" sz="half" idx="10"/>
          </p:nvPr>
        </p:nvSpPr>
        <p:spPr/>
        <p:txBody>
          <a:bodyPr/>
          <a:lstStyle>
            <a:lvl1pPr>
              <a:defRPr/>
            </a:lvl1pPr>
          </a:lstStyle>
          <a:p>
            <a:pPr>
              <a:defRPr/>
            </a:pPr>
            <a:fld id="{3D111BCE-3992-45A8-9A93-9345DB5308F9}" type="datetimeFigureOut">
              <a:rPr lang="en-GB"/>
              <a:pPr>
                <a:defRPr/>
              </a:pPr>
              <a:t>10/09/2024</a:t>
            </a:fld>
            <a:endParaRPr lang="en-GB"/>
          </a:p>
        </p:txBody>
      </p:sp>
      <p:sp>
        <p:nvSpPr>
          <p:cNvPr id="5" name="Footer Placeholder 4">
            <a:extLst>
              <a:ext uri="{FF2B5EF4-FFF2-40B4-BE49-F238E27FC236}">
                <a16:creationId xmlns:a16="http://schemas.microsoft.com/office/drawing/2014/main" id="{2D3CDDF8-107D-D919-4103-3AFF25CC8475}"/>
              </a:ext>
            </a:extLst>
          </p:cNvPr>
          <p:cNvSpPr>
            <a:spLocks noGrp="1"/>
          </p:cNvSpPr>
          <p:nvPr>
            <p:ph type="ftr" sz="quarter" idx="11"/>
          </p:nvPr>
        </p:nvSpPr>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451B9C4B-2B06-3CCB-91B7-614A7135BECA}"/>
              </a:ext>
            </a:extLst>
          </p:cNvPr>
          <p:cNvSpPr>
            <a:spLocks noGrp="1"/>
          </p:cNvSpPr>
          <p:nvPr>
            <p:ph type="sldNum" sz="quarter" idx="12"/>
          </p:nvPr>
        </p:nvSpPr>
        <p:spPr/>
        <p:txBody>
          <a:bodyPr/>
          <a:lstStyle>
            <a:lvl1pPr>
              <a:defRPr/>
            </a:lvl1pPr>
          </a:lstStyle>
          <a:p>
            <a:pPr>
              <a:defRPr/>
            </a:pPr>
            <a:fld id="{42C9B745-6AFE-4F7B-87B7-F3FFEAD6FA65}" type="slidenum">
              <a:rPr lang="en-GB" altLang="en-US"/>
              <a:pPr>
                <a:defRPr/>
              </a:pPr>
              <a:t>‹#›</a:t>
            </a:fld>
            <a:endParaRPr lang="en-GB" altLang="en-US"/>
          </a:p>
        </p:txBody>
      </p:sp>
    </p:spTree>
    <p:extLst>
      <p:ext uri="{BB962C8B-B14F-4D97-AF65-F5344CB8AC3E}">
        <p14:creationId xmlns:p14="http://schemas.microsoft.com/office/powerpoint/2010/main" val="29143686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500E6F92-B9A9-F20A-E39B-38531CDC8EB1}"/>
              </a:ext>
            </a:extLst>
          </p:cNvPr>
          <p:cNvSpPr>
            <a:spLocks noGrp="1" noChangeArrowheads="1"/>
          </p:cNvSpPr>
          <p:nvPr>
            <p:ph type="title"/>
          </p:nvPr>
        </p:nvSpPr>
        <p:spPr bwMode="auto">
          <a:xfrm>
            <a:off x="628650" y="365125"/>
            <a:ext cx="78867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3" name="Text Placeholder 2">
            <a:extLst>
              <a:ext uri="{FF2B5EF4-FFF2-40B4-BE49-F238E27FC236}">
                <a16:creationId xmlns:a16="http://schemas.microsoft.com/office/drawing/2014/main" id="{4EC648FC-04B4-F0F1-7D76-96530D9D4A11}"/>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BD98808-E2AC-651E-8EFD-808A5C1C7FE5}"/>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eaLnBrk="1" fontAlgn="auto" hangingPunct="1">
              <a:spcBef>
                <a:spcPts val="0"/>
              </a:spcBef>
              <a:spcAft>
                <a:spcPts val="0"/>
              </a:spcAft>
              <a:defRPr sz="900" smtClean="0">
                <a:solidFill>
                  <a:schemeClr val="tx1">
                    <a:tint val="75000"/>
                  </a:schemeClr>
                </a:solidFill>
                <a:latin typeface="+mn-lt"/>
              </a:defRPr>
            </a:lvl1pPr>
          </a:lstStyle>
          <a:p>
            <a:pPr>
              <a:defRPr/>
            </a:pPr>
            <a:fld id="{E9E216CC-5080-4DAF-A9E1-2BEA263C2643}" type="datetimeFigureOut">
              <a:rPr lang="en-GB"/>
              <a:pPr>
                <a:defRPr/>
              </a:pPr>
              <a:t>10/09/2024</a:t>
            </a:fld>
            <a:endParaRPr lang="en-GB"/>
          </a:p>
        </p:txBody>
      </p:sp>
      <p:sp>
        <p:nvSpPr>
          <p:cNvPr id="5" name="Footer Placeholder 4">
            <a:extLst>
              <a:ext uri="{FF2B5EF4-FFF2-40B4-BE49-F238E27FC236}">
                <a16:creationId xmlns:a16="http://schemas.microsoft.com/office/drawing/2014/main" id="{A2396BE5-43F4-9E03-D3F0-EAE73ECC5CF4}"/>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eaLnBrk="1" fontAlgn="auto" hangingPunct="1">
              <a:spcBef>
                <a:spcPts val="0"/>
              </a:spcBef>
              <a:spcAft>
                <a:spcPts val="0"/>
              </a:spcAft>
              <a:defRPr sz="900">
                <a:solidFill>
                  <a:schemeClr val="tx1">
                    <a:tint val="75000"/>
                  </a:schemeClr>
                </a:solidFill>
                <a:latin typeface="+mn-lt"/>
              </a:defRPr>
            </a:lvl1pPr>
          </a:lstStyle>
          <a:p>
            <a:pPr>
              <a:defRPr/>
            </a:pPr>
            <a:endParaRPr lang="en-GB"/>
          </a:p>
        </p:txBody>
      </p:sp>
      <p:sp>
        <p:nvSpPr>
          <p:cNvPr id="6" name="Slide Number Placeholder 5">
            <a:extLst>
              <a:ext uri="{FF2B5EF4-FFF2-40B4-BE49-F238E27FC236}">
                <a16:creationId xmlns:a16="http://schemas.microsoft.com/office/drawing/2014/main" id="{AA816B21-9CC4-0BEC-6910-AE6CBBF27A30}"/>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eaLnBrk="1" fontAlgn="auto" hangingPunct="1">
              <a:spcBef>
                <a:spcPts val="0"/>
              </a:spcBef>
              <a:spcAft>
                <a:spcPts val="0"/>
              </a:spcAft>
              <a:defRPr sz="900" smtClean="0">
                <a:solidFill>
                  <a:schemeClr val="tx1">
                    <a:tint val="75000"/>
                  </a:schemeClr>
                </a:solidFill>
                <a:latin typeface="+mn-lt"/>
              </a:defRPr>
            </a:lvl1pPr>
          </a:lstStyle>
          <a:p>
            <a:pPr>
              <a:defRPr/>
            </a:pPr>
            <a:fld id="{6D7B8B29-2401-4791-B92A-EB4C65EBE2DD}"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4187" r:id="rId1"/>
    <p:sldLayoutId id="2147484188" r:id="rId2"/>
    <p:sldLayoutId id="2147484189" r:id="rId3"/>
    <p:sldLayoutId id="2147484190" r:id="rId4"/>
    <p:sldLayoutId id="2147484191" r:id="rId5"/>
    <p:sldLayoutId id="2147484192" r:id="rId6"/>
    <p:sldLayoutId id="2147484193" r:id="rId7"/>
    <p:sldLayoutId id="2147484194" r:id="rId8"/>
    <p:sldLayoutId id="2147484195" r:id="rId9"/>
    <p:sldLayoutId id="2147484196" r:id="rId10"/>
    <p:sldLayoutId id="2147484197" r:id="rId11"/>
  </p:sldLayoutIdLst>
  <p:txStyles>
    <p:titleStyle>
      <a:lvl1pPr algn="l" defTabSz="685800" rtl="0" fontAlgn="base">
        <a:lnSpc>
          <a:spcPct val="90000"/>
        </a:lnSpc>
        <a:spcBef>
          <a:spcPct val="0"/>
        </a:spcBef>
        <a:spcAft>
          <a:spcPct val="0"/>
        </a:spcAft>
        <a:defRPr sz="3300" kern="1200">
          <a:solidFill>
            <a:schemeClr val="tx1"/>
          </a:solidFill>
          <a:latin typeface="+mj-lt"/>
          <a:ea typeface="+mj-ea"/>
          <a:cs typeface="+mj-cs"/>
        </a:defRPr>
      </a:lvl1pPr>
      <a:lvl2pPr algn="l" defTabSz="685800" rtl="0" fontAlgn="base">
        <a:lnSpc>
          <a:spcPct val="90000"/>
        </a:lnSpc>
        <a:spcBef>
          <a:spcPct val="0"/>
        </a:spcBef>
        <a:spcAft>
          <a:spcPct val="0"/>
        </a:spcAft>
        <a:defRPr sz="3300">
          <a:solidFill>
            <a:schemeClr val="tx1"/>
          </a:solidFill>
          <a:latin typeface="Calibri Light" panose="020F0302020204030204" pitchFamily="34" charset="0"/>
        </a:defRPr>
      </a:lvl2pPr>
      <a:lvl3pPr algn="l" defTabSz="685800" rtl="0" fontAlgn="base">
        <a:lnSpc>
          <a:spcPct val="90000"/>
        </a:lnSpc>
        <a:spcBef>
          <a:spcPct val="0"/>
        </a:spcBef>
        <a:spcAft>
          <a:spcPct val="0"/>
        </a:spcAft>
        <a:defRPr sz="3300">
          <a:solidFill>
            <a:schemeClr val="tx1"/>
          </a:solidFill>
          <a:latin typeface="Calibri Light" panose="020F0302020204030204" pitchFamily="34" charset="0"/>
        </a:defRPr>
      </a:lvl3pPr>
      <a:lvl4pPr algn="l" defTabSz="685800" rtl="0" fontAlgn="base">
        <a:lnSpc>
          <a:spcPct val="90000"/>
        </a:lnSpc>
        <a:spcBef>
          <a:spcPct val="0"/>
        </a:spcBef>
        <a:spcAft>
          <a:spcPct val="0"/>
        </a:spcAft>
        <a:defRPr sz="3300">
          <a:solidFill>
            <a:schemeClr val="tx1"/>
          </a:solidFill>
          <a:latin typeface="Calibri Light" panose="020F0302020204030204" pitchFamily="34" charset="0"/>
        </a:defRPr>
      </a:lvl4pPr>
      <a:lvl5pPr algn="l" defTabSz="685800" rtl="0" fontAlgn="base">
        <a:lnSpc>
          <a:spcPct val="90000"/>
        </a:lnSpc>
        <a:spcBef>
          <a:spcPct val="0"/>
        </a:spcBef>
        <a:spcAft>
          <a:spcPct val="0"/>
        </a:spcAft>
        <a:defRPr sz="3300">
          <a:solidFill>
            <a:schemeClr val="tx1"/>
          </a:solidFill>
          <a:latin typeface="Calibri Light" panose="020F0302020204030204" pitchFamily="34" charset="0"/>
        </a:defRPr>
      </a:lvl5pPr>
      <a:lvl6pPr marL="457200" algn="l" defTabSz="685800" rtl="0" fontAlgn="base">
        <a:lnSpc>
          <a:spcPct val="90000"/>
        </a:lnSpc>
        <a:spcBef>
          <a:spcPct val="0"/>
        </a:spcBef>
        <a:spcAft>
          <a:spcPct val="0"/>
        </a:spcAft>
        <a:defRPr sz="3300">
          <a:solidFill>
            <a:schemeClr val="tx1"/>
          </a:solidFill>
          <a:latin typeface="Calibri Light" panose="020F0302020204030204" pitchFamily="34" charset="0"/>
        </a:defRPr>
      </a:lvl6pPr>
      <a:lvl7pPr marL="914400" algn="l" defTabSz="685800" rtl="0" fontAlgn="base">
        <a:lnSpc>
          <a:spcPct val="90000"/>
        </a:lnSpc>
        <a:spcBef>
          <a:spcPct val="0"/>
        </a:spcBef>
        <a:spcAft>
          <a:spcPct val="0"/>
        </a:spcAft>
        <a:defRPr sz="3300">
          <a:solidFill>
            <a:schemeClr val="tx1"/>
          </a:solidFill>
          <a:latin typeface="Calibri Light" panose="020F0302020204030204" pitchFamily="34" charset="0"/>
        </a:defRPr>
      </a:lvl7pPr>
      <a:lvl8pPr marL="1371600" algn="l" defTabSz="685800" rtl="0" fontAlgn="base">
        <a:lnSpc>
          <a:spcPct val="90000"/>
        </a:lnSpc>
        <a:spcBef>
          <a:spcPct val="0"/>
        </a:spcBef>
        <a:spcAft>
          <a:spcPct val="0"/>
        </a:spcAft>
        <a:defRPr sz="3300">
          <a:solidFill>
            <a:schemeClr val="tx1"/>
          </a:solidFill>
          <a:latin typeface="Calibri Light" panose="020F0302020204030204" pitchFamily="34" charset="0"/>
        </a:defRPr>
      </a:lvl8pPr>
      <a:lvl9pPr marL="1828800" algn="l" defTabSz="685800" rtl="0" fontAlgn="base">
        <a:lnSpc>
          <a:spcPct val="90000"/>
        </a:lnSpc>
        <a:spcBef>
          <a:spcPct val="0"/>
        </a:spcBef>
        <a:spcAft>
          <a:spcPct val="0"/>
        </a:spcAft>
        <a:defRPr sz="3300">
          <a:solidFill>
            <a:schemeClr val="tx1"/>
          </a:solidFill>
          <a:latin typeface="Calibri Light" panose="020F0302020204030204" pitchFamily="34" charset="0"/>
        </a:defRPr>
      </a:lvl9pPr>
    </p:titleStyle>
    <p:bodyStyle>
      <a:lvl1pPr marL="171450" indent="-171450" algn="l" defTabSz="685800" rtl="0" fontAlgn="base">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fontAlgn="base">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fontAlgn="base">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fontAlgn="base">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5" Type="http://schemas.openxmlformats.org/officeDocument/2006/relationships/image" Target="../media/image10.png"/><Relationship Id="rId4" Type="http://schemas.openxmlformats.org/officeDocument/2006/relationships/image" Target="../media/image9.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7.xml"/><Relationship Id="rId4" Type="http://schemas.openxmlformats.org/officeDocument/2006/relationships/image" Target="../media/image11.jpe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074" name="Picture 15" descr="Premium Vector | Foliage green spring frame birch leaves branches top  bottom border background text board with leaf">
            <a:extLst>
              <a:ext uri="{FF2B5EF4-FFF2-40B4-BE49-F238E27FC236}">
                <a16:creationId xmlns:a16="http://schemas.microsoft.com/office/drawing/2014/main" id="{9CD61435-BF40-C26C-005D-F6D45E2647D9}"/>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5" name="TextBox 1">
            <a:extLst>
              <a:ext uri="{FF2B5EF4-FFF2-40B4-BE49-F238E27FC236}">
                <a16:creationId xmlns:a16="http://schemas.microsoft.com/office/drawing/2014/main" id="{CA976689-8583-C067-B8C6-F230CD4EF595}"/>
              </a:ext>
            </a:extLst>
          </p:cNvPr>
          <p:cNvSpPr txBox="1">
            <a:spLocks noChangeArrowheads="1"/>
          </p:cNvSpPr>
          <p:nvPr/>
        </p:nvSpPr>
        <p:spPr bwMode="auto">
          <a:xfrm>
            <a:off x="2016125" y="2565400"/>
            <a:ext cx="5111750" cy="206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3200" u="sng">
                <a:latin typeface="Arial" panose="020B0604020202020204" pitchFamily="34" charset="0"/>
                <a:cs typeface="Arial" panose="020B0604020202020204" pitchFamily="34" charset="0"/>
              </a:rPr>
              <a:t>YEAR 3 </a:t>
            </a:r>
          </a:p>
          <a:p>
            <a:pPr algn="ctr" eaLnBrk="1" hangingPunct="1"/>
            <a:endParaRPr lang="en-GB" altLang="en-US" sz="3200">
              <a:latin typeface="Arial" panose="020B0604020202020204" pitchFamily="34" charset="0"/>
              <a:cs typeface="Arial" panose="020B0604020202020204" pitchFamily="34" charset="0"/>
            </a:endParaRPr>
          </a:p>
          <a:p>
            <a:pPr algn="ctr" eaLnBrk="1" hangingPunct="1"/>
            <a:r>
              <a:rPr lang="en-GB" altLang="en-US" sz="3200">
                <a:latin typeface="Arial" panose="020B0604020202020204" pitchFamily="34" charset="0"/>
                <a:cs typeface="Arial" panose="020B0604020202020204" pitchFamily="34" charset="0"/>
              </a:rPr>
              <a:t>Welcome to Birch Class </a:t>
            </a:r>
          </a:p>
          <a:p>
            <a:pPr eaLnBrk="1" hangingPunct="1"/>
            <a:endParaRPr lang="en-GB" altLang="en-US" sz="3200">
              <a:latin typeface="Arial" panose="020B0604020202020204" pitchFamily="34" charset="0"/>
              <a:cs typeface="Arial" panose="020B060402020202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D637A00A-1D51-F35A-7367-1CB5D3742B78}"/>
              </a:ext>
            </a:extLst>
          </p:cNvPr>
          <p:cNvPicPr>
            <a:picLocks noChangeAspect="1" noChangeArrowheads="1"/>
          </p:cNvPicPr>
          <p:nvPr/>
        </p:nvPicPr>
        <p:blipFill>
          <a:blip r:embed="rId2">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099" name="TextBox 1">
            <a:extLst>
              <a:ext uri="{FF2B5EF4-FFF2-40B4-BE49-F238E27FC236}">
                <a16:creationId xmlns:a16="http://schemas.microsoft.com/office/drawing/2014/main" id="{028B9B0E-3F27-B009-CD32-74D4DB84B88A}"/>
              </a:ext>
            </a:extLst>
          </p:cNvPr>
          <p:cNvSpPr txBox="1">
            <a:spLocks noChangeArrowheads="1"/>
          </p:cNvSpPr>
          <p:nvPr/>
        </p:nvSpPr>
        <p:spPr bwMode="auto">
          <a:xfrm>
            <a:off x="0" y="2060575"/>
            <a:ext cx="8424863"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7200">
                <a:latin typeface="Arial" panose="020B0604020202020204" pitchFamily="34" charset="0"/>
                <a:cs typeface="Arial" panose="020B0604020202020204" pitchFamily="34" charset="0"/>
              </a:rPr>
              <a:t>   </a:t>
            </a:r>
            <a:r>
              <a:rPr lang="en-GB" altLang="en-US" sz="4800">
                <a:latin typeface="Arial" panose="020B0604020202020204" pitchFamily="34" charset="0"/>
                <a:cs typeface="Arial" panose="020B0604020202020204" pitchFamily="34" charset="0"/>
              </a:rPr>
              <a:t>Meet the Year Three Team</a:t>
            </a:r>
          </a:p>
        </p:txBody>
      </p:sp>
      <p:sp>
        <p:nvSpPr>
          <p:cNvPr id="4100" name="TextBox 2">
            <a:extLst>
              <a:ext uri="{FF2B5EF4-FFF2-40B4-BE49-F238E27FC236}">
                <a16:creationId xmlns:a16="http://schemas.microsoft.com/office/drawing/2014/main" id="{0A5494EE-927E-6B0B-902B-BB18258CC4BC}"/>
              </a:ext>
            </a:extLst>
          </p:cNvPr>
          <p:cNvSpPr txBox="1">
            <a:spLocks noChangeArrowheads="1"/>
          </p:cNvSpPr>
          <p:nvPr/>
        </p:nvSpPr>
        <p:spPr bwMode="auto">
          <a:xfrm>
            <a:off x="539750" y="3368675"/>
            <a:ext cx="7756525"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2800" dirty="0">
                <a:latin typeface="Arial"/>
                <a:cs typeface="Arial"/>
              </a:rPr>
              <a:t>Ms Taylor </a:t>
            </a:r>
            <a:r>
              <a:rPr lang="en-GB" altLang="en-US" sz="2400" dirty="0">
                <a:latin typeface="Arial"/>
                <a:cs typeface="Arial"/>
              </a:rPr>
              <a:t>(Mon – Wed) </a:t>
            </a:r>
            <a:r>
              <a:rPr lang="en-GB" altLang="en-US" sz="2800" dirty="0">
                <a:latin typeface="Arial"/>
                <a:cs typeface="Arial"/>
              </a:rPr>
              <a:t>&amp; Mrs Pinkett </a:t>
            </a:r>
            <a:r>
              <a:rPr lang="en-GB" altLang="en-US" sz="2400" dirty="0">
                <a:latin typeface="Arial"/>
                <a:cs typeface="Arial"/>
              </a:rPr>
              <a:t>(Thurs – Fri)</a:t>
            </a:r>
          </a:p>
          <a:p>
            <a:pPr algn="ctr" eaLnBrk="1" hangingPunct="1"/>
            <a:r>
              <a:rPr lang="en-GB" altLang="en-US" sz="2800" dirty="0">
                <a:latin typeface="Arial"/>
                <a:cs typeface="Arial"/>
              </a:rPr>
              <a:t>Mrs Downes</a:t>
            </a:r>
          </a:p>
          <a:p>
            <a:pPr algn="ctr"/>
            <a:r>
              <a:rPr lang="en-GB" altLang="en-US" sz="2800" dirty="0">
                <a:latin typeface="Arial"/>
                <a:cs typeface="Arial"/>
              </a:rPr>
              <a:t>Mrs Harris      Mrs </a:t>
            </a:r>
            <a:r>
              <a:rPr lang="en-GB" altLang="en-US" sz="2800" dirty="0" err="1">
                <a:latin typeface="Arial"/>
                <a:cs typeface="Arial"/>
              </a:rPr>
              <a:t>Elington</a:t>
            </a:r>
            <a:endParaRPr lang="en-GB" altLang="en-US" sz="2800" dirty="0" err="1">
              <a:latin typeface="Arial" panose="020B0604020202020204" pitchFamily="34" charset="0"/>
              <a:cs typeface="Arial" panose="020B0604020202020204" pitchFamily="34"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6" descr="Premium Vector | Foliage green spring frame birch leaves branches top  bottom border background text board with leaf">
            <a:extLst>
              <a:ext uri="{FF2B5EF4-FFF2-40B4-BE49-F238E27FC236}">
                <a16:creationId xmlns:a16="http://schemas.microsoft.com/office/drawing/2014/main" id="{43C4FE76-6DA8-3EE7-436D-D15DC4AF5ED0}"/>
              </a:ext>
            </a:extLst>
          </p:cNvPr>
          <p:cNvPicPr>
            <a:picLocks noChangeAspect="1" noChangeArrowheads="1"/>
          </p:cNvPicPr>
          <p:nvPr/>
        </p:nvPicPr>
        <p:blipFill>
          <a:blip r:embed="rId2">
            <a:alphaModFix amt="28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3" name="TextBox 2">
            <a:extLst>
              <a:ext uri="{FF2B5EF4-FFF2-40B4-BE49-F238E27FC236}">
                <a16:creationId xmlns:a16="http://schemas.microsoft.com/office/drawing/2014/main" id="{5456CB87-A43C-D202-9F12-22FD53EEAC55}"/>
              </a:ext>
            </a:extLst>
          </p:cNvPr>
          <p:cNvSpPr txBox="1">
            <a:spLocks noChangeArrowheads="1"/>
          </p:cNvSpPr>
          <p:nvPr/>
        </p:nvSpPr>
        <p:spPr bwMode="auto">
          <a:xfrm>
            <a:off x="971550" y="1484313"/>
            <a:ext cx="7200900"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Year 3 Topics</a:t>
            </a:r>
          </a:p>
        </p:txBody>
      </p:sp>
      <p:sp>
        <p:nvSpPr>
          <p:cNvPr id="5124" name="TextBox 3">
            <a:extLst>
              <a:ext uri="{FF2B5EF4-FFF2-40B4-BE49-F238E27FC236}">
                <a16:creationId xmlns:a16="http://schemas.microsoft.com/office/drawing/2014/main" id="{25BC8098-231C-A4D6-DC14-D42602DEE269}"/>
              </a:ext>
            </a:extLst>
          </p:cNvPr>
          <p:cNvSpPr txBox="1">
            <a:spLocks noChangeArrowheads="1"/>
          </p:cNvSpPr>
          <p:nvPr/>
        </p:nvSpPr>
        <p:spPr bwMode="auto">
          <a:xfrm>
            <a:off x="1116013" y="2254250"/>
            <a:ext cx="6481762"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3200">
                <a:latin typeface="Arial" panose="020B0604020202020204" pitchFamily="34" charset="0"/>
                <a:cs typeface="Arial" panose="020B0604020202020204" pitchFamily="34" charset="0"/>
              </a:rPr>
              <a:t>Autumn: Extreme Exploring</a:t>
            </a:r>
          </a:p>
          <a:p>
            <a:pPr eaLnBrk="1" hangingPunct="1"/>
            <a:endParaRPr lang="en-GB" altLang="en-US" sz="3200">
              <a:latin typeface="Arial" panose="020B0604020202020204" pitchFamily="34" charset="0"/>
              <a:cs typeface="Arial" panose="020B0604020202020204" pitchFamily="34" charset="0"/>
            </a:endParaRPr>
          </a:p>
          <a:p>
            <a:pPr eaLnBrk="1" hangingPunct="1"/>
            <a:r>
              <a:rPr lang="en-GB" altLang="en-US" sz="3200">
                <a:latin typeface="Arial" panose="020B0604020202020204" pitchFamily="34" charset="0"/>
                <a:cs typeface="Arial" panose="020B0604020202020204" pitchFamily="34" charset="0"/>
              </a:rPr>
              <a:t>Spring: Disasters and Destruction</a:t>
            </a:r>
          </a:p>
          <a:p>
            <a:pPr eaLnBrk="1" hangingPunct="1"/>
            <a:endParaRPr lang="en-GB" altLang="en-US" sz="3200">
              <a:latin typeface="Arial" panose="020B0604020202020204" pitchFamily="34" charset="0"/>
              <a:cs typeface="Arial" panose="020B0604020202020204" pitchFamily="34" charset="0"/>
            </a:endParaRPr>
          </a:p>
          <a:p>
            <a:pPr eaLnBrk="1" hangingPunct="1"/>
            <a:r>
              <a:rPr lang="en-GB" altLang="en-US" sz="3200">
                <a:latin typeface="Arial" panose="020B0604020202020204" pitchFamily="34" charset="0"/>
                <a:cs typeface="Arial" panose="020B0604020202020204" pitchFamily="34" charset="0"/>
              </a:rPr>
              <a:t>Summer: World of Wonder</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5708D380-DE0D-2B3B-1485-BA3EC0C03AF8}"/>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147" name="TextBox 1">
            <a:extLst>
              <a:ext uri="{FF2B5EF4-FFF2-40B4-BE49-F238E27FC236}">
                <a16:creationId xmlns:a16="http://schemas.microsoft.com/office/drawing/2014/main" id="{482F7701-7361-CB5B-6CF7-C696BCB3FEFD}"/>
              </a:ext>
            </a:extLst>
          </p:cNvPr>
          <p:cNvSpPr txBox="1">
            <a:spLocks noChangeArrowheads="1"/>
          </p:cNvSpPr>
          <p:nvPr/>
        </p:nvSpPr>
        <p:spPr bwMode="auto">
          <a:xfrm>
            <a:off x="1476375" y="444500"/>
            <a:ext cx="6513513" cy="1446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dirty="0">
                <a:latin typeface="Arial"/>
                <a:cs typeface="Arial"/>
              </a:rPr>
              <a:t>Year 3 potential trips / curriculum enrichment</a:t>
            </a:r>
            <a:endParaRPr lang="en-GB" altLang="en-US" sz="4400" u="sng" dirty="0">
              <a:latin typeface="Arial" panose="020B0604020202020204" pitchFamily="34" charset="0"/>
              <a:cs typeface="Arial" panose="020B0604020202020204" pitchFamily="34" charset="0"/>
            </a:endParaRPr>
          </a:p>
        </p:txBody>
      </p:sp>
      <p:sp>
        <p:nvSpPr>
          <p:cNvPr id="6148" name="TextBox 1">
            <a:extLst>
              <a:ext uri="{FF2B5EF4-FFF2-40B4-BE49-F238E27FC236}">
                <a16:creationId xmlns:a16="http://schemas.microsoft.com/office/drawing/2014/main" id="{0150D248-48C9-70FC-7E64-20EF2EBB0B5D}"/>
              </a:ext>
            </a:extLst>
          </p:cNvPr>
          <p:cNvSpPr txBox="1">
            <a:spLocks noChangeArrowheads="1"/>
          </p:cNvSpPr>
          <p:nvPr/>
        </p:nvSpPr>
        <p:spPr bwMode="auto">
          <a:xfrm>
            <a:off x="1735138" y="1720850"/>
            <a:ext cx="5849937"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400" u="sng" dirty="0">
                <a:latin typeface="Arial"/>
                <a:cs typeface="Arial"/>
              </a:rPr>
              <a:t>Autumn</a:t>
            </a:r>
          </a:p>
          <a:p>
            <a:pPr eaLnBrk="1" hangingPunct="1"/>
            <a:r>
              <a:rPr lang="en-GB" altLang="en-US" sz="2400" dirty="0">
                <a:latin typeface="Arial"/>
                <a:cs typeface="Arial"/>
              </a:rPr>
              <a:t>Stone Age day – in school</a:t>
            </a:r>
          </a:p>
          <a:p>
            <a:r>
              <a:rPr lang="en-GB" altLang="en-US" sz="2400" dirty="0">
                <a:latin typeface="Arial"/>
                <a:cs typeface="Arial"/>
              </a:rPr>
              <a:t>Whole-school pantomime </a:t>
            </a:r>
            <a:endParaRPr lang="en-GB" dirty="0">
              <a:latin typeface="Arial"/>
              <a:cs typeface="Arial"/>
            </a:endParaRPr>
          </a:p>
          <a:p>
            <a:pPr eaLnBrk="1" hangingPunct="1">
              <a:buFont typeface="Wingdings 3" panose="05040102010807070707" pitchFamily="18" charset="2"/>
              <a:buNone/>
            </a:pPr>
            <a:endParaRPr lang="en-GB" altLang="en-US" sz="2400" u="sng">
              <a:latin typeface="Arial" panose="020B0604020202020204" pitchFamily="34" charset="0"/>
              <a:cs typeface="Arial" panose="020B0604020202020204" pitchFamily="34" charset="0"/>
            </a:endParaRPr>
          </a:p>
          <a:p>
            <a:pPr eaLnBrk="1" hangingPunct="1">
              <a:buFont typeface="Wingdings 3" panose="05040102010807070707" pitchFamily="18" charset="2"/>
              <a:buNone/>
            </a:pPr>
            <a:r>
              <a:rPr lang="en-GB" altLang="en-US" sz="2400" u="sng" dirty="0">
                <a:latin typeface="Arial"/>
                <a:cs typeface="Arial"/>
              </a:rPr>
              <a:t>Spring</a:t>
            </a:r>
          </a:p>
          <a:p>
            <a:pPr eaLnBrk="1" hangingPunct="1"/>
            <a:r>
              <a:rPr lang="en-GB" altLang="en-US" sz="2400" dirty="0">
                <a:latin typeface="Arial"/>
                <a:cs typeface="Arial"/>
              </a:rPr>
              <a:t>Volcanoes and Earthquakes – in school</a:t>
            </a:r>
          </a:p>
          <a:p>
            <a:pPr eaLnBrk="1" hangingPunct="1"/>
            <a:endParaRPr lang="en-GB" altLang="en-US" sz="2400">
              <a:latin typeface="Arial" panose="020B0604020202020204" pitchFamily="34" charset="0"/>
              <a:cs typeface="Arial" panose="020B0604020202020204" pitchFamily="34" charset="0"/>
            </a:endParaRPr>
          </a:p>
          <a:p>
            <a:pPr eaLnBrk="1" hangingPunct="1"/>
            <a:r>
              <a:rPr lang="en-GB" altLang="en-US" sz="2400" u="sng" dirty="0">
                <a:latin typeface="Arial"/>
                <a:cs typeface="Arial"/>
              </a:rPr>
              <a:t>Summer </a:t>
            </a:r>
          </a:p>
          <a:p>
            <a:pPr eaLnBrk="1" hangingPunct="1"/>
            <a:r>
              <a:rPr lang="en-GB" altLang="en-US" sz="2400" dirty="0">
                <a:latin typeface="Arial"/>
                <a:cs typeface="Arial"/>
              </a:rPr>
              <a:t>Lea Valley – Waltham Abbey Gardens</a:t>
            </a:r>
            <a:endParaRPr lang="en-GB" altLang="en-US" sz="2400" dirty="0">
              <a:latin typeface="Arial" panose="020B0604020202020204" pitchFamily="34" charset="0"/>
              <a:cs typeface="Arial" panose="020B0604020202020204"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798318EF-5EA5-BDDE-D9DC-2C44BA5D558F}"/>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2">
            <a:extLst>
              <a:ext uri="{FF2B5EF4-FFF2-40B4-BE49-F238E27FC236}">
                <a16:creationId xmlns:a16="http://schemas.microsoft.com/office/drawing/2014/main" id="{F024C26F-FD4E-FB63-96D0-D51B47795837}"/>
              </a:ext>
            </a:extLst>
          </p:cNvPr>
          <p:cNvSpPr txBox="1">
            <a:spLocks noChangeArrowheads="1"/>
          </p:cNvSpPr>
          <p:nvPr/>
        </p:nvSpPr>
        <p:spPr bwMode="auto">
          <a:xfrm>
            <a:off x="468313" y="908050"/>
            <a:ext cx="8207375" cy="480131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dirty="0">
                <a:latin typeface="Arial"/>
                <a:cs typeface="Arial"/>
              </a:rPr>
              <a:t>Reading</a:t>
            </a:r>
          </a:p>
          <a:p>
            <a:pPr eaLnBrk="1" hangingPunct="1"/>
            <a:endParaRPr lang="en-GB" altLang="en-US" sz="2800">
              <a:cs typeface="Arial" panose="020B0604020202020204" pitchFamily="34" charset="0"/>
            </a:endParaRPr>
          </a:p>
          <a:p>
            <a:pPr eaLnBrk="1" hangingPunct="1"/>
            <a:r>
              <a:rPr lang="en-GB" altLang="en-US" dirty="0">
                <a:latin typeface="Arial"/>
                <a:cs typeface="Arial"/>
              </a:rPr>
              <a:t>All children will be assessed for reading within the first few weeks, checking both their phase and book band. </a:t>
            </a:r>
            <a:br>
              <a:rPr lang="en-GB" altLang="en-US" dirty="0">
                <a:latin typeface="Arial" panose="020B0604020202020204" pitchFamily="34" charset="0"/>
              </a:rPr>
            </a:br>
            <a:endParaRPr lang="en-GB" altLang="en-US" sz="2400"/>
          </a:p>
          <a:p>
            <a:pPr eaLnBrk="1" hangingPunct="1"/>
            <a:r>
              <a:rPr lang="en-GB" altLang="en-US" dirty="0">
                <a:latin typeface="Arial"/>
                <a:cs typeface="Arial"/>
              </a:rPr>
              <a:t>Children will be reading daily in school and will keep the same book all week. This will be changed on a Monday.</a:t>
            </a:r>
            <a:endParaRPr lang="en-GB" altLang="en-US" sz="2400" dirty="0"/>
          </a:p>
          <a:p>
            <a:pPr eaLnBrk="1" hangingPunct="1"/>
            <a:endParaRPr lang="en-GB" altLang="en-US" sz="2400"/>
          </a:p>
          <a:p>
            <a:pPr eaLnBrk="1" hangingPunct="1"/>
            <a:r>
              <a:rPr lang="en-GB" altLang="en-US" dirty="0">
                <a:latin typeface="Arial"/>
                <a:cs typeface="Arial"/>
              </a:rPr>
              <a:t>Children will have the opportunity to bring home a ‘sharing’ book. This works the same way as a library book and is chosen by the children based on their interests. This is in addition to their reading book.</a:t>
            </a:r>
            <a:endParaRPr lang="en-GB" altLang="en-US" sz="2400" dirty="0">
              <a:latin typeface="Arial"/>
              <a:cs typeface="Arial"/>
            </a:endParaRPr>
          </a:p>
          <a:p>
            <a:pPr eaLnBrk="1" hangingPunct="1"/>
            <a:endParaRPr lang="en-GB" altLang="en-US" sz="2400"/>
          </a:p>
          <a:p>
            <a:pPr eaLnBrk="1" hangingPunct="1"/>
            <a:r>
              <a:rPr lang="en-GB" altLang="en-US" dirty="0">
                <a:latin typeface="Arial"/>
                <a:cs typeface="Arial"/>
              </a:rPr>
              <a:t>Reading diaries are now being used for Key Stage 1 and Early Years only.</a:t>
            </a:r>
            <a:endParaRPr lang="en-GB" altLang="en-US" sz="2400" dirty="0">
              <a:latin typeface="Arial"/>
              <a:cs typeface="Aria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C0B46DBF-13C4-6279-7F67-D567B3FBAD2A}"/>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5" name="TextBox 1">
            <a:extLst>
              <a:ext uri="{FF2B5EF4-FFF2-40B4-BE49-F238E27FC236}">
                <a16:creationId xmlns:a16="http://schemas.microsoft.com/office/drawing/2014/main" id="{64F24B73-D5DD-C017-D7C0-5A051B6CE14C}"/>
              </a:ext>
            </a:extLst>
          </p:cNvPr>
          <p:cNvSpPr txBox="1">
            <a:spLocks noChangeArrowheads="1"/>
          </p:cNvSpPr>
          <p:nvPr/>
        </p:nvSpPr>
        <p:spPr bwMode="auto">
          <a:xfrm>
            <a:off x="2801938" y="241300"/>
            <a:ext cx="400685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Maths</a:t>
            </a:r>
            <a:r>
              <a:rPr lang="en-GB" altLang="en-US" sz="4000" b="1" u="sng">
                <a:latin typeface="Arial" panose="020B0604020202020204" pitchFamily="34" charset="0"/>
                <a:cs typeface="Arial" panose="020B0604020202020204" pitchFamily="34" charset="0"/>
              </a:rPr>
              <a:t> </a:t>
            </a:r>
            <a:r>
              <a:rPr lang="en-GB" altLang="en-US" sz="4400" u="sng">
                <a:latin typeface="Arial" panose="020B0604020202020204" pitchFamily="34" charset="0"/>
                <a:cs typeface="Arial" panose="020B0604020202020204" pitchFamily="34" charset="0"/>
              </a:rPr>
              <a:t>Mastery</a:t>
            </a:r>
          </a:p>
        </p:txBody>
      </p:sp>
      <p:sp>
        <p:nvSpPr>
          <p:cNvPr id="8196" name="TextBox 2">
            <a:extLst>
              <a:ext uri="{FF2B5EF4-FFF2-40B4-BE49-F238E27FC236}">
                <a16:creationId xmlns:a16="http://schemas.microsoft.com/office/drawing/2014/main" id="{5E56D32B-77B8-8520-A022-FBC565E72337}"/>
              </a:ext>
            </a:extLst>
          </p:cNvPr>
          <p:cNvSpPr txBox="1">
            <a:spLocks noChangeArrowheads="1"/>
          </p:cNvSpPr>
          <p:nvPr/>
        </p:nvSpPr>
        <p:spPr bwMode="auto">
          <a:xfrm>
            <a:off x="647700" y="1674813"/>
            <a:ext cx="8496300" cy="22463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endParaRPr lang="en-GB" altLang="en-US" sz="2000">
              <a:latin typeface="Arial Black" panose="020B0A04020102020204" pitchFamily="34" charset="0"/>
            </a:endParaRPr>
          </a:p>
          <a:p>
            <a:pPr eaLnBrk="1" hangingPunct="1"/>
            <a:r>
              <a:rPr lang="en-GB" altLang="en-US" sz="2000">
                <a:latin typeface="Arial" panose="020B0604020202020204" pitchFamily="34" charset="0"/>
                <a:cs typeface="Arial" panose="020B0604020202020204" pitchFamily="34" charset="0"/>
              </a:rPr>
              <a:t>Maths Mastery is a belief that all pupils are capable of understanding and doing mathematics, given sufficient time. It keeps the class working together on the same topic, whilst at the same time addressing the need for all pupils to master the curriculum. Challenge is provided through depth rather than acceleration into new content.</a:t>
            </a:r>
          </a:p>
          <a:p>
            <a:pPr eaLnBrk="1" hangingPunct="1"/>
            <a:endParaRPr lang="en-GB" altLang="en-US" sz="2000">
              <a:latin typeface="Arial Black" panose="020B0A04020102020204" pitchFamily="34" charset="0"/>
            </a:endParaRPr>
          </a:p>
        </p:txBody>
      </p:sp>
      <p:pic>
        <p:nvPicPr>
          <p:cNvPr id="8197" name="Picture 6" descr="White Rose Maths - Home | Facebook">
            <a:extLst>
              <a:ext uri="{FF2B5EF4-FFF2-40B4-BE49-F238E27FC236}">
                <a16:creationId xmlns:a16="http://schemas.microsoft.com/office/drawing/2014/main" id="{4504DE30-89CF-2106-E176-819DA336B9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16788" y="371475"/>
            <a:ext cx="1420812" cy="1423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198" name="Picture 4">
            <a:extLst>
              <a:ext uri="{FF2B5EF4-FFF2-40B4-BE49-F238E27FC236}">
                <a16:creationId xmlns:a16="http://schemas.microsoft.com/office/drawing/2014/main" id="{02288B8A-F5EC-4F68-21A7-119D7CA1675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249488" y="3595688"/>
            <a:ext cx="4572000" cy="3011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2BAD4AFF-15CF-C04B-263D-1AA65AD05535}"/>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3" name="TextBox 1">
            <a:extLst>
              <a:ext uri="{FF2B5EF4-FFF2-40B4-BE49-F238E27FC236}">
                <a16:creationId xmlns:a16="http://schemas.microsoft.com/office/drawing/2014/main" id="{B95508A8-33EC-742B-95EB-4F1532AA9508}"/>
              </a:ext>
            </a:extLst>
          </p:cNvPr>
          <p:cNvSpPr txBox="1">
            <a:spLocks noChangeArrowheads="1"/>
          </p:cNvSpPr>
          <p:nvPr/>
        </p:nvSpPr>
        <p:spPr bwMode="auto">
          <a:xfrm>
            <a:off x="863600" y="377825"/>
            <a:ext cx="7416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Spelling and reading words </a:t>
            </a:r>
          </a:p>
        </p:txBody>
      </p:sp>
      <p:pic>
        <p:nvPicPr>
          <p:cNvPr id="10244" name="Picture 3">
            <a:extLst>
              <a:ext uri="{FF2B5EF4-FFF2-40B4-BE49-F238E27FC236}">
                <a16:creationId xmlns:a16="http://schemas.microsoft.com/office/drawing/2014/main" id="{D63BDF89-AE13-6DF0-B50B-3F2F1A33E19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47738" y="1147763"/>
            <a:ext cx="7248525" cy="431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Box 5">
            <a:extLst>
              <a:ext uri="{FF2B5EF4-FFF2-40B4-BE49-F238E27FC236}">
                <a16:creationId xmlns:a16="http://schemas.microsoft.com/office/drawing/2014/main" id="{3C3BA295-E19D-40DB-01BD-36F2DB2B20CF}"/>
              </a:ext>
            </a:extLst>
          </p:cNvPr>
          <p:cNvSpPr txBox="1">
            <a:spLocks noChangeArrowheads="1"/>
          </p:cNvSpPr>
          <p:nvPr/>
        </p:nvSpPr>
        <p:spPr bwMode="auto">
          <a:xfrm>
            <a:off x="539750" y="5557838"/>
            <a:ext cx="7488238"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FontTx/>
              <a:buChar char="-"/>
            </a:pPr>
            <a:r>
              <a:rPr lang="en-GB" altLang="en-US" dirty="0">
                <a:latin typeface="Calibri"/>
                <a:ea typeface="Sassoon Infant Rg" pitchFamily="2" charset="0"/>
                <a:cs typeface="Arial"/>
              </a:rPr>
              <a:t>End of Year 4 expectation: to be able to spell most of these words. </a:t>
            </a:r>
          </a:p>
          <a:p>
            <a:pPr eaLnBrk="1" hangingPunct="1">
              <a:buFontTx/>
              <a:buChar char="-"/>
            </a:pPr>
            <a:r>
              <a:rPr lang="en-GB" altLang="en-US" dirty="0">
                <a:latin typeface="Calibri"/>
                <a:ea typeface="Sassoon Infant Rg" pitchFamily="2" charset="0"/>
                <a:cs typeface="Arial"/>
              </a:rPr>
              <a:t>Practising daily in school – please continue practise at home.</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C0BD0322-BD53-BC7D-567E-A9F35BBA232B}"/>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TextBox 1">
            <a:extLst>
              <a:ext uri="{FF2B5EF4-FFF2-40B4-BE49-F238E27FC236}">
                <a16:creationId xmlns:a16="http://schemas.microsoft.com/office/drawing/2014/main" id="{3BD65B11-ED03-9E90-6214-F678666FF440}"/>
              </a:ext>
            </a:extLst>
          </p:cNvPr>
          <p:cNvSpPr txBox="1">
            <a:spLocks noChangeArrowheads="1"/>
          </p:cNvSpPr>
          <p:nvPr/>
        </p:nvSpPr>
        <p:spPr bwMode="auto">
          <a:xfrm>
            <a:off x="863600" y="377825"/>
            <a:ext cx="74168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Times tables</a:t>
            </a:r>
          </a:p>
        </p:txBody>
      </p:sp>
      <p:sp>
        <p:nvSpPr>
          <p:cNvPr id="11268" name="TextBox 2">
            <a:extLst>
              <a:ext uri="{FF2B5EF4-FFF2-40B4-BE49-F238E27FC236}">
                <a16:creationId xmlns:a16="http://schemas.microsoft.com/office/drawing/2014/main" id="{43F3445D-7E9B-67FB-0CF3-869F6EADC9BC}"/>
              </a:ext>
            </a:extLst>
          </p:cNvPr>
          <p:cNvSpPr txBox="1">
            <a:spLocks noChangeArrowheads="1"/>
          </p:cNvSpPr>
          <p:nvPr/>
        </p:nvSpPr>
        <p:spPr bwMode="auto">
          <a:xfrm>
            <a:off x="1355725" y="2109788"/>
            <a:ext cx="6948488" cy="27084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3600" dirty="0">
                <a:latin typeface="Calibri"/>
                <a:ea typeface="Calibri"/>
                <a:cs typeface="Calibri"/>
              </a:rPr>
              <a:t>2, 5, 10 (Year 2)</a:t>
            </a:r>
          </a:p>
          <a:p>
            <a:pPr algn="ctr" eaLnBrk="1" hangingPunct="1"/>
            <a:r>
              <a:rPr lang="en-GB" altLang="en-US" sz="3600" dirty="0">
                <a:latin typeface="Calibri"/>
                <a:ea typeface="Calibri"/>
                <a:cs typeface="Calibri"/>
              </a:rPr>
              <a:t>3, 4, 8 (Year 3)</a:t>
            </a:r>
          </a:p>
          <a:p>
            <a:pPr algn="ctr" eaLnBrk="1" hangingPunct="1"/>
            <a:endParaRPr lang="en-GB" altLang="en-US"/>
          </a:p>
          <a:p>
            <a:pPr algn="ctr" eaLnBrk="1" hangingPunct="1"/>
            <a:r>
              <a:rPr lang="en-GB" altLang="en-US" sz="2000" dirty="0">
                <a:latin typeface="Calibri"/>
                <a:ea typeface="Calibri"/>
                <a:cs typeface="Calibri"/>
              </a:rPr>
              <a:t>Children need to be fluent by the end of the year in preparation for Multiplication Test in Year 4. Please practise.</a:t>
            </a:r>
          </a:p>
          <a:p>
            <a:pPr algn="ctr" eaLnBrk="1" hangingPunct="1"/>
            <a:endParaRPr lang="en-GB" altLang="en-US" sz="2000"/>
          </a:p>
          <a:p>
            <a:pPr algn="ctr" eaLnBrk="1" hangingPunct="1"/>
            <a:r>
              <a:rPr lang="en-GB" altLang="en-US" sz="2000" dirty="0" err="1">
                <a:latin typeface="Calibri"/>
                <a:ea typeface="Calibri"/>
                <a:cs typeface="Calibri"/>
              </a:rPr>
              <a:t>TTRockstars</a:t>
            </a:r>
            <a:r>
              <a:rPr lang="en-GB" altLang="en-US" sz="2000" dirty="0">
                <a:latin typeface="Calibri"/>
                <a:ea typeface="Calibri"/>
                <a:cs typeface="Calibri"/>
              </a:rPr>
              <a:t> – accessible via Wonde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5" descr="Premium Vector | Foliage green spring frame birch leaves branches top  bottom border background text board with leaf">
            <a:extLst>
              <a:ext uri="{FF2B5EF4-FFF2-40B4-BE49-F238E27FC236}">
                <a16:creationId xmlns:a16="http://schemas.microsoft.com/office/drawing/2014/main" id="{059C0BD4-BBAD-9E75-3C3B-0D8D1B797E04}"/>
              </a:ext>
            </a:extLst>
          </p:cNvPr>
          <p:cNvPicPr>
            <a:picLocks noChangeAspect="1" noChangeArrowheads="1"/>
          </p:cNvPicPr>
          <p:nvPr/>
        </p:nvPicPr>
        <p:blipFill>
          <a:blip r:embed="rId2">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18" name="TextBox 1">
            <a:extLst>
              <a:ext uri="{FF2B5EF4-FFF2-40B4-BE49-F238E27FC236}">
                <a16:creationId xmlns:a16="http://schemas.microsoft.com/office/drawing/2014/main" id="{F6FD6C6B-0637-D289-8499-6EA69EAA0FF1}"/>
              </a:ext>
            </a:extLst>
          </p:cNvPr>
          <p:cNvSpPr txBox="1">
            <a:spLocks noChangeArrowheads="1"/>
          </p:cNvSpPr>
          <p:nvPr/>
        </p:nvSpPr>
        <p:spPr bwMode="auto">
          <a:xfrm>
            <a:off x="1000579" y="1711168"/>
            <a:ext cx="7144475"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000" dirty="0">
                <a:latin typeface="Arial"/>
                <a:cs typeface="Arial"/>
              </a:rPr>
              <a:t>What can you do at home to help?</a:t>
            </a:r>
            <a:endParaRPr lang="en-GB" altLang="en-US" sz="4000" dirty="0">
              <a:latin typeface="Arial" panose="020B0604020202020204" pitchFamily="34" charset="0"/>
              <a:cs typeface="Arial" panose="020B0604020202020204" pitchFamily="34" charset="0"/>
            </a:endParaRPr>
          </a:p>
        </p:txBody>
      </p:sp>
      <p:sp>
        <p:nvSpPr>
          <p:cNvPr id="3" name="TextBox 2">
            <a:extLst>
              <a:ext uri="{FF2B5EF4-FFF2-40B4-BE49-F238E27FC236}">
                <a16:creationId xmlns:a16="http://schemas.microsoft.com/office/drawing/2014/main" id="{59474569-C196-CBC1-0C08-C13262A5B622}"/>
              </a:ext>
            </a:extLst>
          </p:cNvPr>
          <p:cNvSpPr txBox="1"/>
          <p:nvPr/>
        </p:nvSpPr>
        <p:spPr>
          <a:xfrm>
            <a:off x="830277" y="2806306"/>
            <a:ext cx="7769461" cy="1938992"/>
          </a:xfrm>
          <a:prstGeom prst="rect">
            <a:avLst/>
          </a:prstGeom>
          <a:noFill/>
        </p:spPr>
        <p:txBody>
          <a:bodyPr wrap="square" lIns="91440" tIns="45720" rIns="91440" bIns="45720" anchor="t">
            <a:spAutoFit/>
          </a:bodyPr>
          <a:lstStyle/>
          <a:p>
            <a:pPr eaLnBrk="1" fontAlgn="auto" hangingPunct="1">
              <a:spcBef>
                <a:spcPts val="0"/>
              </a:spcBef>
              <a:spcAft>
                <a:spcPts val="0"/>
              </a:spcAft>
              <a:defRPr/>
            </a:pPr>
            <a:endParaRPr lang="en-GB" sz="2000" dirty="0">
              <a:latin typeface="+mn-lt"/>
              <a:ea typeface="Calibri"/>
              <a:cs typeface="Arial" panose="020B0604020202020204" pitchFamily="34" charset="0"/>
            </a:endParaRPr>
          </a:p>
          <a:p>
            <a:pPr marL="285750" indent="-285750" eaLnBrk="1" fontAlgn="auto" hangingPunct="1">
              <a:spcBef>
                <a:spcPts val="0"/>
              </a:spcBef>
              <a:spcAft>
                <a:spcPts val="0"/>
              </a:spcAft>
              <a:buFont typeface="Arial" panose="020B0604020202020204" pitchFamily="34" charset="0"/>
              <a:buChar char="•"/>
              <a:defRPr/>
            </a:pPr>
            <a:r>
              <a:rPr lang="en-GB" sz="2000" dirty="0">
                <a:latin typeface="+mn-lt"/>
                <a:cs typeface="Arial"/>
              </a:rPr>
              <a:t>Daily reading: Bug Club / recipes / other texts you have - enrichment</a:t>
            </a:r>
            <a:endParaRPr lang="en-GB" sz="2000" dirty="0">
              <a:latin typeface="+mn-lt"/>
              <a:ea typeface="Calibri"/>
              <a:cs typeface="Arial"/>
            </a:endParaRPr>
          </a:p>
          <a:p>
            <a:pPr marL="285750" indent="-285750" eaLnBrk="1" fontAlgn="auto" hangingPunct="1">
              <a:spcBef>
                <a:spcPts val="0"/>
              </a:spcBef>
              <a:spcAft>
                <a:spcPts val="0"/>
              </a:spcAft>
              <a:buFont typeface="Arial" panose="020B0604020202020204" pitchFamily="34" charset="0"/>
              <a:buChar char="•"/>
              <a:defRPr/>
            </a:pPr>
            <a:r>
              <a:rPr lang="en-GB" sz="2000" b="1" dirty="0">
                <a:latin typeface="+mn-lt"/>
                <a:cs typeface="Arial" panose="020B0604020202020204" pitchFamily="34" charset="0"/>
              </a:rPr>
              <a:t>Practising Times Tables (</a:t>
            </a:r>
            <a:r>
              <a:rPr lang="en-GB" sz="2000" b="1" dirty="0" err="1">
                <a:latin typeface="+mn-lt"/>
                <a:cs typeface="Arial" panose="020B0604020202020204" pitchFamily="34" charset="0"/>
              </a:rPr>
              <a:t>Numbots</a:t>
            </a:r>
            <a:r>
              <a:rPr lang="en-GB" sz="2000" b="1" dirty="0">
                <a:latin typeface="+mn-lt"/>
                <a:cs typeface="Arial" panose="020B0604020202020204" pitchFamily="34" charset="0"/>
              </a:rPr>
              <a:t> / </a:t>
            </a:r>
            <a:r>
              <a:rPr lang="en-GB" sz="2000" b="1" dirty="0" err="1">
                <a:latin typeface="+mn-lt"/>
                <a:cs typeface="Arial" panose="020B0604020202020204" pitchFamily="34" charset="0"/>
              </a:rPr>
              <a:t>TTrockstars</a:t>
            </a:r>
            <a:r>
              <a:rPr lang="en-GB" sz="2000" b="1" dirty="0">
                <a:latin typeface="+mn-lt"/>
                <a:cs typeface="Arial" panose="020B0604020202020204" pitchFamily="34" charset="0"/>
              </a:rPr>
              <a:t>)</a:t>
            </a:r>
          </a:p>
          <a:p>
            <a:pPr marL="285750" indent="-285750" eaLnBrk="1" fontAlgn="auto" hangingPunct="1">
              <a:spcBef>
                <a:spcPts val="0"/>
              </a:spcBef>
              <a:spcAft>
                <a:spcPts val="0"/>
              </a:spcAft>
              <a:buFont typeface="Arial" panose="020B0604020202020204" pitchFamily="34" charset="0"/>
              <a:buChar char="•"/>
              <a:defRPr/>
            </a:pPr>
            <a:r>
              <a:rPr lang="en-GB" sz="2000" dirty="0">
                <a:latin typeface="+mn-lt"/>
                <a:cs typeface="Arial" panose="020B0604020202020204" pitchFamily="34" charset="0"/>
              </a:rPr>
              <a:t>Phonics, Spellings &amp; Reading words</a:t>
            </a:r>
          </a:p>
          <a:p>
            <a:pPr marL="285750" indent="-285750" eaLnBrk="1" fontAlgn="auto" hangingPunct="1">
              <a:spcBef>
                <a:spcPts val="0"/>
              </a:spcBef>
              <a:spcAft>
                <a:spcPts val="0"/>
              </a:spcAft>
              <a:buFont typeface="Arial" panose="020B0604020202020204" pitchFamily="34" charset="0"/>
              <a:buChar char="•"/>
              <a:defRPr/>
            </a:pPr>
            <a:r>
              <a:rPr lang="en-GB" sz="2000" dirty="0">
                <a:latin typeface="+mn-lt"/>
                <a:cs typeface="Arial" panose="020B0604020202020204" pitchFamily="34" charset="0"/>
              </a:rPr>
              <a:t>Topic when appropriate - this could be project based and continue over a few weeks.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Premium Vector | Foliage green spring frame birch leaves branches top  bottom border background text board with leaf">
            <a:extLst>
              <a:ext uri="{FF2B5EF4-FFF2-40B4-BE49-F238E27FC236}">
                <a16:creationId xmlns:a16="http://schemas.microsoft.com/office/drawing/2014/main" id="{93D2A013-F073-2EC2-47EE-68DBCBE78C89}"/>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extBox 2">
            <a:extLst>
              <a:ext uri="{FF2B5EF4-FFF2-40B4-BE49-F238E27FC236}">
                <a16:creationId xmlns:a16="http://schemas.microsoft.com/office/drawing/2014/main" id="{D4E86BD8-FE05-5653-4C28-03D9B4D13273}"/>
              </a:ext>
            </a:extLst>
          </p:cNvPr>
          <p:cNvSpPr txBox="1">
            <a:spLocks noChangeArrowheads="1"/>
          </p:cNvSpPr>
          <p:nvPr/>
        </p:nvSpPr>
        <p:spPr bwMode="auto">
          <a:xfrm>
            <a:off x="863600" y="765175"/>
            <a:ext cx="74168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Uniform</a:t>
            </a:r>
          </a:p>
        </p:txBody>
      </p:sp>
      <p:sp>
        <p:nvSpPr>
          <p:cNvPr id="3" name="TextBox 4">
            <a:extLst>
              <a:ext uri="{FF2B5EF4-FFF2-40B4-BE49-F238E27FC236}">
                <a16:creationId xmlns:a16="http://schemas.microsoft.com/office/drawing/2014/main" id="{5B68805A-AF4C-8A6F-64AF-BD7907B2E601}"/>
              </a:ext>
            </a:extLst>
          </p:cNvPr>
          <p:cNvSpPr txBox="1">
            <a:spLocks noChangeArrowheads="1"/>
          </p:cNvSpPr>
          <p:nvPr/>
        </p:nvSpPr>
        <p:spPr bwMode="auto">
          <a:xfrm>
            <a:off x="684213" y="1870075"/>
            <a:ext cx="7416800" cy="4801314"/>
          </a:xfrm>
          <a:prstGeom prst="rect">
            <a:avLst/>
          </a:prstGeom>
          <a:noFill/>
          <a:ln>
            <a:noFill/>
          </a:ln>
        </p:spPr>
        <p:txBody>
          <a:bodyPr lIns="91440" tIns="45720" rIns="91440" bIns="45720" anchor="t">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defTabSz="4572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marL="285750" indent="-285750" eaLnBrk="1" fontAlgn="auto" hangingPunct="1">
              <a:spcBef>
                <a:spcPct val="0"/>
              </a:spcBef>
              <a:spcAft>
                <a:spcPts val="0"/>
              </a:spcAft>
              <a:buClrTx/>
              <a:buSzTx/>
              <a:buFont typeface="Wingdings" panose="05000000000000000000" pitchFamily="2" charset="2"/>
              <a:buChar char="Ø"/>
              <a:defRPr/>
            </a:pPr>
            <a:r>
              <a:rPr lang="en-GB" altLang="en-US" dirty="0">
                <a:solidFill>
                  <a:schemeClr val="tx1"/>
                </a:solidFill>
                <a:latin typeface="Arial" panose="020B0604020202020204" pitchFamily="34" charset="0"/>
                <a:cs typeface="Arial" panose="020B0604020202020204" pitchFamily="34" charset="0"/>
              </a:rPr>
              <a:t>Please make sure your child has the correct school uniform including plain black shoes (no sandals or open-toed shoes/no heels or trainers).</a:t>
            </a:r>
          </a:p>
          <a:p>
            <a:pPr marL="285750" indent="-285750" eaLnBrk="1" fontAlgn="auto" hangingPunct="1">
              <a:spcBef>
                <a:spcPct val="0"/>
              </a:spcBef>
              <a:spcAft>
                <a:spcPts val="0"/>
              </a:spcAft>
              <a:buClrTx/>
              <a:buSzTx/>
              <a:buFont typeface="Wingdings" panose="05000000000000000000" pitchFamily="2" charset="2"/>
              <a:buChar char="Ø"/>
              <a:defRPr/>
            </a:pPr>
            <a:endParaRPr lang="en-GB" altLang="en-US" dirty="0">
              <a:solidFill>
                <a:schemeClr val="tx1"/>
              </a:solidFill>
              <a:latin typeface="Arial" panose="020B0604020202020204" pitchFamily="34" charset="0"/>
              <a:cs typeface="Arial" panose="020B0604020202020204" pitchFamily="34" charset="0"/>
            </a:endParaRPr>
          </a:p>
          <a:p>
            <a:pPr marL="285750" indent="-285750" eaLnBrk="1" fontAlgn="auto" hangingPunct="1">
              <a:spcBef>
                <a:spcPct val="0"/>
              </a:spcBef>
              <a:spcAft>
                <a:spcPts val="0"/>
              </a:spcAft>
              <a:buClrTx/>
              <a:buSzTx/>
              <a:buFont typeface="Wingdings" panose="05000000000000000000" pitchFamily="2" charset="2"/>
              <a:buChar char="Ø"/>
              <a:defRPr/>
            </a:pPr>
            <a:r>
              <a:rPr lang="en-GB" altLang="en-US" dirty="0">
                <a:solidFill>
                  <a:schemeClr val="tx1"/>
                </a:solidFill>
                <a:latin typeface="Arial" panose="020B0604020202020204" pitchFamily="34" charset="0"/>
                <a:cs typeface="Arial" panose="020B0604020202020204" pitchFamily="34" charset="0"/>
              </a:rPr>
              <a:t>It is advisable to keep long hair tied back while children are at school because it can obstruct their vision and distract them when they are learning.</a:t>
            </a:r>
          </a:p>
          <a:p>
            <a:pPr marL="285750" indent="-285750" eaLnBrk="1" fontAlgn="auto" hangingPunct="1">
              <a:spcBef>
                <a:spcPct val="0"/>
              </a:spcBef>
              <a:spcAft>
                <a:spcPts val="0"/>
              </a:spcAft>
              <a:buClrTx/>
              <a:buSzTx/>
              <a:buFont typeface="Wingdings" panose="05000000000000000000" pitchFamily="2" charset="2"/>
              <a:buChar char="Ø"/>
              <a:defRPr/>
            </a:pPr>
            <a:endParaRPr lang="en-GB" altLang="en-US" dirty="0">
              <a:solidFill>
                <a:schemeClr val="tx1"/>
              </a:solidFill>
              <a:latin typeface="Arial" panose="020B0604020202020204" pitchFamily="34" charset="0"/>
              <a:cs typeface="Arial" panose="020B0604020202020204" pitchFamily="34" charset="0"/>
            </a:endParaRPr>
          </a:p>
          <a:p>
            <a:pPr marL="285750" indent="-285750" eaLnBrk="1" fontAlgn="auto" hangingPunct="1">
              <a:spcBef>
                <a:spcPct val="0"/>
              </a:spcBef>
              <a:spcAft>
                <a:spcPts val="0"/>
              </a:spcAft>
              <a:buClrTx/>
              <a:buSzTx/>
              <a:buFont typeface="Wingdings" panose="05000000000000000000" pitchFamily="2" charset="2"/>
              <a:buChar char="Ø"/>
              <a:defRPr/>
            </a:pPr>
            <a:r>
              <a:rPr lang="en-GB" altLang="en-US" dirty="0">
                <a:solidFill>
                  <a:schemeClr val="tx1"/>
                </a:solidFill>
                <a:latin typeface="Arial"/>
                <a:cs typeface="Arial"/>
              </a:rPr>
              <a:t>Please keep hair accessories to a minimum – e.g. navy blue hair bobble/scrunchie, small hair slide to keep hair out of the eyes.</a:t>
            </a:r>
          </a:p>
          <a:p>
            <a:pPr marL="285750" indent="-285750" eaLnBrk="1" fontAlgn="auto" hangingPunct="1">
              <a:spcBef>
                <a:spcPct val="0"/>
              </a:spcBef>
              <a:spcAft>
                <a:spcPts val="0"/>
              </a:spcAft>
              <a:buClrTx/>
              <a:buSzTx/>
              <a:buFont typeface="Wingdings" panose="05000000000000000000" pitchFamily="2" charset="2"/>
              <a:buChar char="Ø"/>
              <a:defRPr/>
            </a:pPr>
            <a:endParaRPr lang="en-GB" altLang="en-US" dirty="0">
              <a:solidFill>
                <a:schemeClr val="tx1"/>
              </a:solidFill>
              <a:latin typeface="Arial" panose="020B0604020202020204" pitchFamily="34" charset="0"/>
              <a:cs typeface="Arial" panose="020B0604020202020204" pitchFamily="34" charset="0"/>
            </a:endParaRPr>
          </a:p>
          <a:p>
            <a:pPr marL="285750" indent="-285750" eaLnBrk="1" fontAlgn="auto" hangingPunct="1">
              <a:spcBef>
                <a:spcPct val="0"/>
              </a:spcBef>
              <a:spcAft>
                <a:spcPts val="0"/>
              </a:spcAft>
              <a:buClrTx/>
              <a:buSzTx/>
              <a:buFont typeface="Wingdings" panose="05000000000000000000" pitchFamily="2" charset="2"/>
              <a:buChar char="Ø"/>
              <a:defRPr/>
            </a:pPr>
            <a:r>
              <a:rPr lang="en-GB" altLang="en-US" dirty="0">
                <a:solidFill>
                  <a:schemeClr val="tx1"/>
                </a:solidFill>
                <a:latin typeface="Arial"/>
                <a:cs typeface="Arial"/>
              </a:rPr>
              <a:t>Ensure that your child has a warm/waterproof winter coat for the cold weather as well as hats, gloves and scarves. </a:t>
            </a:r>
          </a:p>
          <a:p>
            <a:pPr marL="285750" indent="-285750">
              <a:spcBef>
                <a:spcPct val="0"/>
              </a:spcBef>
              <a:spcAft>
                <a:spcPts val="0"/>
              </a:spcAft>
              <a:buClrTx/>
              <a:buSzTx/>
              <a:buFont typeface="Wingdings" panose="05000000000000000000" pitchFamily="2" charset="2"/>
              <a:buChar char="Ø"/>
              <a:defRPr/>
            </a:pPr>
            <a:endParaRPr lang="en-GB" altLang="en-US" dirty="0">
              <a:solidFill>
                <a:schemeClr val="tx1"/>
              </a:solidFill>
              <a:latin typeface="Arial"/>
              <a:cs typeface="Arial"/>
            </a:endParaRPr>
          </a:p>
          <a:p>
            <a:pPr marL="285750" indent="-285750">
              <a:spcBef>
                <a:spcPct val="0"/>
              </a:spcBef>
              <a:spcAft>
                <a:spcPts val="0"/>
              </a:spcAft>
              <a:buClrTx/>
              <a:buSzTx/>
              <a:buFont typeface="Wingdings" panose="05000000000000000000" pitchFamily="2" charset="2"/>
              <a:buChar char="Ø"/>
              <a:defRPr/>
            </a:pPr>
            <a:r>
              <a:rPr lang="en-GB" altLang="en-US" dirty="0">
                <a:solidFill>
                  <a:schemeClr val="tx1"/>
                </a:solidFill>
                <a:latin typeface="Arial"/>
                <a:cs typeface="Arial"/>
              </a:rPr>
              <a:t>Label everything!</a:t>
            </a:r>
            <a:endParaRPr lang="en-GB" dirty="0">
              <a:solidFill>
                <a:schemeClr val="tx1"/>
              </a:solidFill>
              <a:latin typeface="Arial"/>
              <a:cs typeface="Arial"/>
            </a:endParaRPr>
          </a:p>
          <a:p>
            <a:pPr eaLnBrk="1" fontAlgn="auto" hangingPunct="1">
              <a:spcBef>
                <a:spcPct val="0"/>
              </a:spcBef>
              <a:spcAft>
                <a:spcPts val="0"/>
              </a:spcAft>
              <a:buClrTx/>
              <a:buSzTx/>
              <a:buFontTx/>
              <a:buNone/>
              <a:defRPr/>
            </a:pPr>
            <a:endParaRPr lang="en-GB" altLang="en-US" dirty="0">
              <a:solidFill>
                <a:schemeClr val="tx1"/>
              </a:solidFill>
              <a:latin typeface="Arial" panose="020B0604020202020204" pitchFamily="34" charset="0"/>
              <a:cs typeface="Arial" panose="020B0604020202020204" pitchFamily="34" charset="0"/>
            </a:endParaRPr>
          </a:p>
          <a:p>
            <a:pPr eaLnBrk="1" fontAlgn="auto" hangingPunct="1">
              <a:spcBef>
                <a:spcPct val="0"/>
              </a:spcBef>
              <a:spcAft>
                <a:spcPts val="0"/>
              </a:spcAft>
              <a:buClrTx/>
              <a:buSzTx/>
              <a:buFontTx/>
              <a:buNone/>
              <a:defRPr/>
            </a:pPr>
            <a:endParaRPr lang="en-GB" altLang="en-US" dirty="0">
              <a:solidFill>
                <a:schemeClr val="tx1"/>
              </a:solidFill>
              <a:latin typeface="Arial Black" panose="020B0A04020102020204" pitchFamily="34"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F0BEFB71-8FEC-AD0F-4AE7-219D50F02256}"/>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15" name="TextBox 2">
            <a:extLst>
              <a:ext uri="{FF2B5EF4-FFF2-40B4-BE49-F238E27FC236}">
                <a16:creationId xmlns:a16="http://schemas.microsoft.com/office/drawing/2014/main" id="{025479AA-B350-5098-6B7E-8B9FAABCC470}"/>
              </a:ext>
            </a:extLst>
          </p:cNvPr>
          <p:cNvSpPr txBox="1">
            <a:spLocks noChangeArrowheads="1"/>
          </p:cNvSpPr>
          <p:nvPr/>
        </p:nvSpPr>
        <p:spPr bwMode="auto">
          <a:xfrm>
            <a:off x="684213" y="115888"/>
            <a:ext cx="7416800" cy="603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dirty="0">
                <a:latin typeface="Arial"/>
                <a:cs typeface="Arial"/>
              </a:rPr>
              <a:t>P.E.</a:t>
            </a:r>
          </a:p>
          <a:p>
            <a:pPr eaLnBrk="1" hangingPunct="1"/>
            <a:r>
              <a:rPr lang="en-GB" altLang="en-US" dirty="0">
                <a:latin typeface="Calibri"/>
                <a:ea typeface="Calibri"/>
                <a:cs typeface="Arial"/>
              </a:rPr>
              <a:t>Please ensure that your child arrives at school on their P.E. days wearing the correct P.E. kit. Your child will remain in their P.E kit throughout the day to reduce the amount of items brought into school. </a:t>
            </a:r>
            <a:br>
              <a:rPr lang="en-GB" altLang="en-US" dirty="0">
                <a:cs typeface="Arial" panose="020B0604020202020204" pitchFamily="34" charset="0"/>
              </a:rPr>
            </a:br>
            <a:r>
              <a:rPr lang="en-GB" altLang="en-US" dirty="0">
                <a:latin typeface="Calibri"/>
                <a:ea typeface="Calibri"/>
                <a:cs typeface="Arial"/>
              </a:rPr>
              <a:t>Year 3 P.E. days are </a:t>
            </a:r>
            <a:r>
              <a:rPr lang="en-GB" altLang="en-US" b="1" dirty="0">
                <a:latin typeface="Calibri"/>
                <a:ea typeface="Calibri"/>
                <a:cs typeface="Arial"/>
              </a:rPr>
              <a:t>Tuesday </a:t>
            </a:r>
            <a:r>
              <a:rPr lang="en-GB" altLang="en-US" dirty="0">
                <a:latin typeface="Calibri"/>
                <a:ea typeface="Calibri"/>
                <a:cs typeface="Arial"/>
              </a:rPr>
              <a:t>and </a:t>
            </a:r>
            <a:r>
              <a:rPr lang="en-GB" altLang="en-US" b="1" dirty="0">
                <a:latin typeface="Calibri"/>
                <a:ea typeface="Calibri"/>
                <a:cs typeface="Arial"/>
              </a:rPr>
              <a:t>Friday</a:t>
            </a:r>
            <a:br>
              <a:rPr lang="en-GB" altLang="en-US" dirty="0">
                <a:cs typeface="Arial" panose="020B0604020202020204" pitchFamily="34" charset="0"/>
              </a:rPr>
            </a:br>
            <a:r>
              <a:rPr lang="en-GB" altLang="en-US" dirty="0">
                <a:latin typeface="Calibri"/>
                <a:ea typeface="Calibri"/>
                <a:cs typeface="Arial"/>
              </a:rPr>
              <a:t>(Swimming – will be during the Summer Term)</a:t>
            </a:r>
          </a:p>
          <a:p>
            <a:pPr eaLnBrk="1" hangingPunct="1"/>
            <a:endParaRPr lang="en-GB" altLang="en-US">
              <a:cs typeface="Arial" panose="020B0604020202020204" pitchFamily="34" charset="0"/>
            </a:endParaRPr>
          </a:p>
          <a:p>
            <a:pPr eaLnBrk="1" hangingPunct="1"/>
            <a:r>
              <a:rPr lang="en-GB" altLang="en-US" u="sng" dirty="0">
                <a:latin typeface="Calibri"/>
                <a:ea typeface="Calibri"/>
                <a:cs typeface="Arial"/>
              </a:rPr>
              <a:t>Indoor:</a:t>
            </a:r>
            <a:r>
              <a:rPr lang="en-GB" altLang="en-US" dirty="0">
                <a:latin typeface="Calibri"/>
                <a:ea typeface="Calibri"/>
                <a:cs typeface="Arial"/>
              </a:rPr>
              <a:t>-</a:t>
            </a:r>
          </a:p>
          <a:p>
            <a:pPr eaLnBrk="1" hangingPunct="1"/>
            <a:r>
              <a:rPr lang="en-GB" altLang="en-US" dirty="0">
                <a:latin typeface="Calibri"/>
                <a:ea typeface="Calibri"/>
                <a:cs typeface="Arial"/>
              </a:rPr>
              <a:t>Black shorts</a:t>
            </a:r>
          </a:p>
          <a:p>
            <a:pPr eaLnBrk="1" hangingPunct="1"/>
            <a:r>
              <a:rPr lang="en-GB" altLang="en-US" dirty="0">
                <a:latin typeface="Calibri"/>
                <a:ea typeface="Calibri"/>
                <a:cs typeface="Arial"/>
              </a:rPr>
              <a:t>Plain white T-shirt/white polo shirt</a:t>
            </a:r>
          </a:p>
          <a:p>
            <a:pPr eaLnBrk="1" hangingPunct="1"/>
            <a:r>
              <a:rPr lang="en-GB" altLang="en-US" dirty="0">
                <a:latin typeface="Calibri"/>
                <a:ea typeface="Calibri"/>
                <a:cs typeface="Arial"/>
              </a:rPr>
              <a:t>Black Plimsolls/trainers</a:t>
            </a:r>
          </a:p>
          <a:p>
            <a:pPr eaLnBrk="1" hangingPunct="1"/>
            <a:endParaRPr lang="en-GB" altLang="en-US">
              <a:cs typeface="Arial" panose="020B0604020202020204" pitchFamily="34" charset="0"/>
            </a:endParaRPr>
          </a:p>
          <a:p>
            <a:pPr eaLnBrk="1" hangingPunct="1"/>
            <a:r>
              <a:rPr lang="en-GB" altLang="en-US" u="sng" dirty="0">
                <a:latin typeface="Calibri"/>
                <a:ea typeface="Calibri"/>
                <a:cs typeface="Arial"/>
              </a:rPr>
              <a:t>Outdoor:-</a:t>
            </a:r>
            <a:endParaRPr lang="en-GB" altLang="en-US" dirty="0">
              <a:latin typeface="Calibri"/>
              <a:ea typeface="Calibri"/>
              <a:cs typeface="Arial"/>
            </a:endParaRPr>
          </a:p>
          <a:p>
            <a:pPr eaLnBrk="1" hangingPunct="1"/>
            <a:r>
              <a:rPr lang="en-GB" altLang="en-US" dirty="0">
                <a:latin typeface="Calibri"/>
                <a:ea typeface="Calibri"/>
                <a:cs typeface="Arial"/>
              </a:rPr>
              <a:t>Navy jogging bottoms</a:t>
            </a:r>
          </a:p>
          <a:p>
            <a:pPr eaLnBrk="1" hangingPunct="1"/>
            <a:r>
              <a:rPr lang="en-GB" altLang="en-US" dirty="0">
                <a:latin typeface="Calibri"/>
                <a:ea typeface="Calibri"/>
                <a:cs typeface="Arial"/>
              </a:rPr>
              <a:t>Plain white T-shirt/white polo shirt</a:t>
            </a:r>
          </a:p>
          <a:p>
            <a:pPr eaLnBrk="1" hangingPunct="1"/>
            <a:r>
              <a:rPr lang="en-GB" altLang="en-US" dirty="0">
                <a:latin typeface="Calibri"/>
                <a:ea typeface="Calibri"/>
                <a:cs typeface="Arial"/>
              </a:rPr>
              <a:t>Navy sweatshirt/hoodie</a:t>
            </a:r>
          </a:p>
          <a:p>
            <a:pPr eaLnBrk="1" hangingPunct="1"/>
            <a:r>
              <a:rPr lang="en-GB" altLang="en-US" dirty="0">
                <a:latin typeface="Calibri"/>
                <a:ea typeface="Calibri"/>
                <a:cs typeface="Arial"/>
              </a:rPr>
              <a:t>trainers</a:t>
            </a:r>
          </a:p>
          <a:p>
            <a:pPr eaLnBrk="1" hangingPunct="1"/>
            <a:endParaRPr lang="en-GB" altLang="en-US">
              <a:cs typeface="Arial" panose="020B0604020202020204" pitchFamily="34" charset="0"/>
            </a:endParaRPr>
          </a:p>
          <a:p>
            <a:pPr eaLnBrk="1" hangingPunct="1"/>
            <a:r>
              <a:rPr lang="en-GB" altLang="en-US" b="1" dirty="0">
                <a:latin typeface="Calibri"/>
                <a:ea typeface="Calibri"/>
                <a:cs typeface="Arial"/>
              </a:rPr>
              <a:t>No earrings are allowed to be worn during any P.E. lessons. Please send your child in without earrings on P.E. days. </a:t>
            </a:r>
          </a:p>
        </p:txBody>
      </p:sp>
      <p:pic>
        <p:nvPicPr>
          <p:cNvPr id="13316" name="Picture 2">
            <a:extLst>
              <a:ext uri="{FF2B5EF4-FFF2-40B4-BE49-F238E27FC236}">
                <a16:creationId xmlns:a16="http://schemas.microsoft.com/office/drawing/2014/main" id="{74BD9E60-EA94-494E-18AB-A39B4B7AD81E}"/>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261100" y="2473325"/>
            <a:ext cx="1871663" cy="1873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Premium Vector | Foliage green spring frame birch leaves branches top  bottom border background text board with leaf">
            <a:extLst>
              <a:ext uri="{FF2B5EF4-FFF2-40B4-BE49-F238E27FC236}">
                <a16:creationId xmlns:a16="http://schemas.microsoft.com/office/drawing/2014/main" id="{BDE00FDE-83D5-47C3-7E83-CA56D79F46AA}"/>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914E3C14-7A67-512B-13C0-68B380764BE3}"/>
              </a:ext>
            </a:extLst>
          </p:cNvPr>
          <p:cNvSpPr txBox="1"/>
          <p:nvPr/>
        </p:nvSpPr>
        <p:spPr>
          <a:xfrm>
            <a:off x="1403350" y="2105025"/>
            <a:ext cx="5716588" cy="2770188"/>
          </a:xfrm>
          <a:prstGeom prst="rect">
            <a:avLst/>
          </a:prstGeom>
          <a:noFill/>
        </p:spPr>
        <p:txBody>
          <a:bodyPr>
            <a:spAutoFit/>
          </a:bodyPr>
          <a:lstStyle/>
          <a:p>
            <a:pPr algn="ctr" eaLnBrk="1" fontAlgn="auto" hangingPunct="1">
              <a:spcBef>
                <a:spcPts val="0"/>
              </a:spcBef>
              <a:spcAft>
                <a:spcPts val="0"/>
              </a:spcAft>
              <a:defRPr/>
            </a:pPr>
            <a:r>
              <a:rPr lang="en-GB" altLang="en-US" sz="4400" u="sng" dirty="0">
                <a:latin typeface="Arial" panose="020B0604020202020204" pitchFamily="34" charset="0"/>
                <a:cs typeface="Arial" panose="020B0604020202020204" pitchFamily="34" charset="0"/>
              </a:rPr>
              <a:t>Behaviour</a:t>
            </a:r>
          </a:p>
          <a:p>
            <a:pPr algn="ctr" eaLnBrk="1" fontAlgn="auto" hangingPunct="1">
              <a:spcBef>
                <a:spcPts val="0"/>
              </a:spcBef>
              <a:spcAft>
                <a:spcPts val="0"/>
              </a:spcAft>
              <a:defRPr/>
            </a:pPr>
            <a:endParaRPr lang="en-GB" altLang="en-US" sz="1000" u="sng" dirty="0">
              <a:latin typeface="Arial" panose="020B0604020202020204" pitchFamily="34" charset="0"/>
            </a:endParaRPr>
          </a:p>
          <a:p>
            <a:pPr marL="571500" indent="-571500" eaLnBrk="1" fontAlgn="auto" hangingPunct="1">
              <a:spcBef>
                <a:spcPts val="0"/>
              </a:spcBef>
              <a:spcAft>
                <a:spcPts val="0"/>
              </a:spcAft>
              <a:buFont typeface="Arial" panose="020B0604020202020204" pitchFamily="34" charset="0"/>
              <a:buChar char="•"/>
              <a:defRPr/>
            </a:pPr>
            <a:r>
              <a:rPr lang="en-GB" altLang="en-US" sz="2400" dirty="0">
                <a:latin typeface="Arial" panose="020B0604020202020204" pitchFamily="34" charset="0"/>
              </a:rPr>
              <a:t>House team tokens</a:t>
            </a:r>
          </a:p>
          <a:p>
            <a:pPr marL="571500" indent="-571500" eaLnBrk="1" fontAlgn="auto" hangingPunct="1">
              <a:spcBef>
                <a:spcPts val="0"/>
              </a:spcBef>
              <a:spcAft>
                <a:spcPts val="0"/>
              </a:spcAft>
              <a:buFont typeface="Arial" panose="020B0604020202020204" pitchFamily="34" charset="0"/>
              <a:buChar char="•"/>
              <a:defRPr/>
            </a:pPr>
            <a:r>
              <a:rPr lang="en-GB" altLang="en-US" sz="2400" dirty="0">
                <a:latin typeface="Arial" panose="020B0604020202020204" pitchFamily="34" charset="0"/>
              </a:rPr>
              <a:t>Merits: Green Slips</a:t>
            </a:r>
          </a:p>
          <a:p>
            <a:pPr marL="571500" indent="-571500" eaLnBrk="1" fontAlgn="auto" hangingPunct="1">
              <a:spcBef>
                <a:spcPts val="0"/>
              </a:spcBef>
              <a:spcAft>
                <a:spcPts val="0"/>
              </a:spcAft>
              <a:buFont typeface="Arial" panose="020B0604020202020204" pitchFamily="34" charset="0"/>
              <a:buChar char="•"/>
              <a:defRPr/>
            </a:pPr>
            <a:r>
              <a:rPr lang="en-GB" altLang="en-US" sz="2400" dirty="0">
                <a:latin typeface="Arial" panose="020B0604020202020204" pitchFamily="34" charset="0"/>
              </a:rPr>
              <a:t>Headteacher Commendations</a:t>
            </a:r>
          </a:p>
          <a:p>
            <a:pPr marL="571500" indent="-571500" eaLnBrk="1" fontAlgn="auto" hangingPunct="1">
              <a:spcBef>
                <a:spcPts val="0"/>
              </a:spcBef>
              <a:spcAft>
                <a:spcPts val="0"/>
              </a:spcAft>
              <a:buFont typeface="Arial" panose="020B0604020202020204" pitchFamily="34" charset="0"/>
              <a:buChar char="•"/>
              <a:defRPr/>
            </a:pPr>
            <a:r>
              <a:rPr lang="en-GB" altLang="en-US" sz="2400" dirty="0">
                <a:latin typeface="Arial" panose="020B0604020202020204" pitchFamily="34" charset="0"/>
              </a:rPr>
              <a:t>Warnings</a:t>
            </a:r>
          </a:p>
          <a:p>
            <a:pPr marL="571500" indent="-571500" eaLnBrk="1" fontAlgn="auto" hangingPunct="1">
              <a:spcBef>
                <a:spcPts val="0"/>
              </a:spcBef>
              <a:spcAft>
                <a:spcPts val="0"/>
              </a:spcAft>
              <a:buFont typeface="Arial" panose="020B0604020202020204" pitchFamily="34" charset="0"/>
              <a:buChar char="•"/>
              <a:defRPr/>
            </a:pPr>
            <a:r>
              <a:rPr lang="en-GB" altLang="en-US" sz="2400" dirty="0">
                <a:latin typeface="Arial" panose="020B0604020202020204" pitchFamily="34" charset="0"/>
              </a:rPr>
              <a:t>Red slips and yellow slips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D336090B-6FE0-C8F7-22C2-372DE2ABE07F}"/>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3" name="Picture 2">
            <a:extLst>
              <a:ext uri="{FF2B5EF4-FFF2-40B4-BE49-F238E27FC236}">
                <a16:creationId xmlns:a16="http://schemas.microsoft.com/office/drawing/2014/main" id="{A203DBFA-4E65-4F1D-416E-98EAD3AB73E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18723" y="2147979"/>
            <a:ext cx="5117067" cy="3517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4" name="TextBox 4">
            <a:extLst>
              <a:ext uri="{FF2B5EF4-FFF2-40B4-BE49-F238E27FC236}">
                <a16:creationId xmlns:a16="http://schemas.microsoft.com/office/drawing/2014/main" id="{AE42ECAA-F65D-EAEC-78D6-FCC9FADF7536}"/>
              </a:ext>
            </a:extLst>
          </p:cNvPr>
          <p:cNvSpPr txBox="1">
            <a:spLocks noChangeArrowheads="1"/>
          </p:cNvSpPr>
          <p:nvPr/>
        </p:nvSpPr>
        <p:spPr bwMode="auto">
          <a:xfrm>
            <a:off x="811213" y="357188"/>
            <a:ext cx="7993062" cy="1600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40" tIns="45720" rIns="91440" bIns="45720" anchor="t">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dirty="0">
                <a:latin typeface="Arial"/>
                <a:cs typeface="Arial"/>
              </a:rPr>
              <a:t>School</a:t>
            </a:r>
            <a:r>
              <a:rPr lang="en-GB" altLang="en-US" sz="3600" u="sng" dirty="0">
                <a:latin typeface="Calibri"/>
                <a:ea typeface="Calibri"/>
                <a:cs typeface="Arial"/>
              </a:rPr>
              <a:t> </a:t>
            </a:r>
            <a:r>
              <a:rPr lang="en-GB" altLang="en-US" sz="4400" u="sng" dirty="0">
                <a:latin typeface="Arial"/>
                <a:cs typeface="Arial"/>
              </a:rPr>
              <a:t>Lunches</a:t>
            </a:r>
          </a:p>
          <a:p>
            <a:pPr eaLnBrk="1" hangingPunct="1"/>
            <a:r>
              <a:rPr lang="en-GB" altLang="en-US" dirty="0">
                <a:latin typeface="Calibri"/>
                <a:ea typeface="Calibri"/>
                <a:cs typeface="Arial"/>
              </a:rPr>
              <a:t>If you would like your child to have a school lunch, you will need to book this in advance via </a:t>
            </a:r>
            <a:r>
              <a:rPr lang="en-GB" altLang="en-US" err="1">
                <a:latin typeface="Calibri"/>
                <a:ea typeface="Calibri"/>
                <a:cs typeface="Arial"/>
              </a:rPr>
              <a:t>Scopay</a:t>
            </a:r>
            <a:r>
              <a:rPr lang="en-GB" altLang="en-US" dirty="0">
                <a:latin typeface="Calibri"/>
                <a:ea typeface="Calibri"/>
                <a:cs typeface="Arial"/>
              </a:rPr>
              <a:t>. You can choose which days/meals you would like.</a:t>
            </a:r>
          </a:p>
          <a:p>
            <a:r>
              <a:rPr lang="en-GB" altLang="en-US" dirty="0">
                <a:latin typeface="Calibri"/>
                <a:ea typeface="Calibri"/>
                <a:cs typeface="Arial"/>
              </a:rPr>
              <a:t>Year 3 – send or order fruit snack.</a:t>
            </a:r>
            <a:endParaRPr lang="en-GB" altLang="en-US" dirty="0">
              <a:ea typeface="Calibri"/>
              <a:cs typeface="Arial" panose="020B0604020202020204" pitchFamily="34"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84706C76-89E7-4766-A78A-1BC1D069B0F1}"/>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7" name="TextBox 1">
            <a:extLst>
              <a:ext uri="{FF2B5EF4-FFF2-40B4-BE49-F238E27FC236}">
                <a16:creationId xmlns:a16="http://schemas.microsoft.com/office/drawing/2014/main" id="{694EF9D9-213E-0839-B08A-8FC7DA969214}"/>
              </a:ext>
            </a:extLst>
          </p:cNvPr>
          <p:cNvSpPr txBox="1">
            <a:spLocks noChangeArrowheads="1"/>
          </p:cNvSpPr>
          <p:nvPr/>
        </p:nvSpPr>
        <p:spPr bwMode="auto">
          <a:xfrm>
            <a:off x="825500" y="836613"/>
            <a:ext cx="7493000" cy="1446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r>
              <a:rPr lang="en-GB" altLang="en-US" sz="4400" u="sng">
                <a:latin typeface="Arial" panose="020B0604020202020204" pitchFamily="34" charset="0"/>
                <a:cs typeface="Arial" panose="020B0604020202020204" pitchFamily="34" charset="0"/>
              </a:rPr>
              <a:t>Breakfast and After School Clubs</a:t>
            </a:r>
          </a:p>
        </p:txBody>
      </p:sp>
      <p:sp>
        <p:nvSpPr>
          <p:cNvPr id="16388" name="TextBox 2">
            <a:extLst>
              <a:ext uri="{FF2B5EF4-FFF2-40B4-BE49-F238E27FC236}">
                <a16:creationId xmlns:a16="http://schemas.microsoft.com/office/drawing/2014/main" id="{05FEC3CD-F7EE-3194-9241-40B7C038747D}"/>
              </a:ext>
            </a:extLst>
          </p:cNvPr>
          <p:cNvSpPr txBox="1">
            <a:spLocks noChangeArrowheads="1"/>
          </p:cNvSpPr>
          <p:nvPr/>
        </p:nvSpPr>
        <p:spPr bwMode="auto">
          <a:xfrm>
            <a:off x="900113" y="2420938"/>
            <a:ext cx="7342187"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000">
                <a:latin typeface="Arial" panose="020B0604020202020204" pitchFamily="34" charset="0"/>
                <a:cs typeface="Arial" panose="020B0604020202020204" pitchFamily="34" charset="0"/>
              </a:rPr>
              <a:t>Breakfast club starts at 7:30am. Children will then be taken to their classes ready for the start of the day.</a:t>
            </a:r>
          </a:p>
          <a:p>
            <a:pPr eaLnBrk="1" hangingPunct="1"/>
            <a:endParaRPr lang="en-GB" altLang="en-US" sz="2000">
              <a:latin typeface="Arial" panose="020B0604020202020204" pitchFamily="34" charset="0"/>
              <a:cs typeface="Arial" panose="020B0604020202020204" pitchFamily="34" charset="0"/>
            </a:endParaRPr>
          </a:p>
          <a:p>
            <a:pPr eaLnBrk="1" hangingPunct="1"/>
            <a:r>
              <a:rPr lang="en-GB" altLang="en-US" sz="2000">
                <a:latin typeface="Arial" panose="020B0604020202020204" pitchFamily="34" charset="0"/>
                <a:cs typeface="Arial" panose="020B0604020202020204" pitchFamily="34" charset="0"/>
              </a:rPr>
              <a:t>After School club runs until 5:45pm. Children will need to be collected from the main gate by this time at the latest.</a:t>
            </a:r>
          </a:p>
          <a:p>
            <a:pPr eaLnBrk="1" hangingPunct="1"/>
            <a:endParaRPr lang="en-GB" altLang="en-US" sz="2000">
              <a:latin typeface="Arial" panose="020B0604020202020204" pitchFamily="34" charset="0"/>
              <a:cs typeface="Arial" panose="020B0604020202020204" pitchFamily="34" charset="0"/>
            </a:endParaRPr>
          </a:p>
          <a:p>
            <a:pPr eaLnBrk="1" hangingPunct="1"/>
            <a:r>
              <a:rPr lang="en-GB" altLang="en-US" sz="2000">
                <a:latin typeface="Arial" panose="020B0604020202020204" pitchFamily="34" charset="0"/>
                <a:cs typeface="Arial" panose="020B0604020202020204" pitchFamily="34" charset="0"/>
              </a:rPr>
              <a:t>If you would like to use either or both of these clubs you will need to book in advance via Scopay.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Premium Vector | Foliage green spring frame birch leaves branches top  bottom border background text board with leaf">
            <a:extLst>
              <a:ext uri="{FF2B5EF4-FFF2-40B4-BE49-F238E27FC236}">
                <a16:creationId xmlns:a16="http://schemas.microsoft.com/office/drawing/2014/main" id="{1BF14D6D-8790-554D-F7A4-3E4A7893FAE1}"/>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a:extLst>
              <a:ext uri="{FF2B5EF4-FFF2-40B4-BE49-F238E27FC236}">
                <a16:creationId xmlns:a16="http://schemas.microsoft.com/office/drawing/2014/main" id="{2CDCA21A-15CC-7121-2816-58A94FE88DBC}"/>
              </a:ext>
            </a:extLst>
          </p:cNvPr>
          <p:cNvSpPr txBox="1"/>
          <p:nvPr/>
        </p:nvSpPr>
        <p:spPr>
          <a:xfrm>
            <a:off x="395288" y="1052513"/>
            <a:ext cx="7921625" cy="4708525"/>
          </a:xfrm>
          <a:prstGeom prst="rect">
            <a:avLst/>
          </a:prstGeom>
          <a:noFill/>
        </p:spPr>
        <p:txBody>
          <a:bodyPr lIns="91440" tIns="45720" rIns="91440" bIns="45720" anchor="t">
            <a:spAutoFit/>
          </a:bodyPr>
          <a:lstStyle/>
          <a:p>
            <a:pPr eaLnBrk="1" fontAlgn="auto" hangingPunct="1">
              <a:spcAft>
                <a:spcPts val="0"/>
              </a:spcAft>
              <a:defRPr/>
            </a:pPr>
            <a:r>
              <a:rPr lang="en-GB" altLang="en-US" sz="2400" u="sng" dirty="0">
                <a:latin typeface="Arial"/>
                <a:cs typeface="Arial"/>
              </a:rPr>
              <a:t>Social Media &amp; Safeguarding: </a:t>
            </a:r>
            <a:r>
              <a:rPr lang="en-GB" altLang="en-US" sz="2400" b="1" u="sng" dirty="0">
                <a:latin typeface="Arial"/>
                <a:cs typeface="Arial"/>
              </a:rPr>
              <a:t>2 Johns 15th Jan</a:t>
            </a:r>
            <a:endParaRPr lang="en-GB" altLang="en-US" sz="2400" b="1" u="sng" dirty="0">
              <a:latin typeface="Arial" panose="020B0604020202020204" pitchFamily="34" charset="0"/>
              <a:cs typeface="Arial" panose="020B0604020202020204" pitchFamily="34" charset="0"/>
            </a:endParaRPr>
          </a:p>
          <a:p>
            <a:pPr eaLnBrk="1" fontAlgn="auto" hangingPunct="1">
              <a:spcAft>
                <a:spcPts val="0"/>
              </a:spcAft>
              <a:defRPr/>
            </a:pPr>
            <a:endParaRPr lang="en-GB" altLang="en-US" sz="2400" u="sng" dirty="0">
              <a:latin typeface="Arial" panose="020B0604020202020204" pitchFamily="34" charset="0"/>
              <a:cs typeface="Arial" panose="020B0604020202020204" pitchFamily="34" charset="0"/>
            </a:endParaRPr>
          </a:p>
          <a:p>
            <a:pPr marL="342900" indent="-342900" eaLnBrk="1" fontAlgn="auto" hangingPunct="1">
              <a:spcAft>
                <a:spcPts val="0"/>
              </a:spcAft>
              <a:buFontTx/>
              <a:buChar char="-"/>
              <a:defRPr/>
            </a:pPr>
            <a:r>
              <a:rPr lang="en-GB" altLang="en-US" dirty="0">
                <a:latin typeface="Arial" panose="020B0604020202020204" pitchFamily="34" charset="0"/>
                <a:cs typeface="Arial" panose="020B0604020202020204" pitchFamily="34" charset="0"/>
              </a:rPr>
              <a:t>Increasingly issues involving the use of social media and messaging services are being brought to our attention, which can affect and distract from the work we do in school.</a:t>
            </a:r>
          </a:p>
          <a:p>
            <a:pPr marL="342900" indent="-342900" eaLnBrk="1" fontAlgn="auto" hangingPunct="1">
              <a:spcAft>
                <a:spcPts val="0"/>
              </a:spcAft>
              <a:buFontTx/>
              <a:buChar char="-"/>
              <a:defRPr/>
            </a:pPr>
            <a:endParaRPr lang="en-GB" altLang="en-US" dirty="0">
              <a:latin typeface="Arial" panose="020B0604020202020204" pitchFamily="34" charset="0"/>
              <a:cs typeface="Arial" panose="020B0604020202020204" pitchFamily="34" charset="0"/>
            </a:endParaRPr>
          </a:p>
          <a:p>
            <a:pPr marL="342900" indent="-342900" eaLnBrk="1" fontAlgn="auto" hangingPunct="1">
              <a:spcAft>
                <a:spcPts val="0"/>
              </a:spcAft>
              <a:buFontTx/>
              <a:buChar char="-"/>
              <a:defRPr/>
            </a:pPr>
            <a:r>
              <a:rPr lang="en-GB" altLang="en-US" dirty="0">
                <a:latin typeface="Arial"/>
                <a:cs typeface="Arial"/>
              </a:rPr>
              <a:t>Unfortunately, inappropriate use of the internet happens from home or on pupils’ mobile devices during evenings, weekends and holidays. Although staff at </a:t>
            </a:r>
            <a:r>
              <a:rPr lang="en-GB" altLang="en-US" dirty="0" err="1">
                <a:latin typeface="Arial"/>
                <a:cs typeface="Arial"/>
              </a:rPr>
              <a:t>Milwards</a:t>
            </a:r>
            <a:r>
              <a:rPr lang="en-GB" altLang="en-US" dirty="0">
                <a:latin typeface="Arial"/>
                <a:cs typeface="Arial"/>
              </a:rPr>
              <a:t> are grateful to those who advise us of these issues, we have little to no jurisdiction in policing these platforms and can only take further action if there is a safeguarding issue or if illegal activity has taken place. In these instances any issues would be passed on to the appropriate authorities and agencies. </a:t>
            </a:r>
          </a:p>
          <a:p>
            <a:pPr eaLnBrk="1" fontAlgn="auto" hangingPunct="1">
              <a:spcAft>
                <a:spcPts val="0"/>
              </a:spcAft>
              <a:buFont typeface="Wingdings 3" panose="05040102010807070707" pitchFamily="18" charset="2"/>
              <a:buNone/>
              <a:defRPr/>
            </a:pPr>
            <a:endParaRPr lang="en-GB" altLang="en-US" dirty="0">
              <a:latin typeface="Arial" panose="020B0604020202020204" pitchFamily="34" charset="0"/>
              <a:cs typeface="Arial" panose="020B0604020202020204" pitchFamily="34" charset="0"/>
            </a:endParaRPr>
          </a:p>
          <a:p>
            <a:pPr marL="342900" indent="-342900" eaLnBrk="1" fontAlgn="auto" hangingPunct="1">
              <a:spcAft>
                <a:spcPts val="0"/>
              </a:spcAft>
              <a:buFontTx/>
              <a:buChar char="-"/>
              <a:defRPr/>
            </a:pPr>
            <a:r>
              <a:rPr lang="en-GB" altLang="en-US" dirty="0">
                <a:latin typeface="Arial" panose="020B0604020202020204" pitchFamily="34" charset="0"/>
                <a:cs typeface="Arial" panose="020B0604020202020204" pitchFamily="34" charset="0"/>
              </a:rPr>
              <a:t>Please check our school website and newsletters for any updates or messages about safeguarding regarding Social Media.</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A9F337C4-03EE-86BB-EFEA-C0D54D51B017}"/>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8435" name="TextBox 2">
            <a:extLst>
              <a:ext uri="{FF2B5EF4-FFF2-40B4-BE49-F238E27FC236}">
                <a16:creationId xmlns:a16="http://schemas.microsoft.com/office/drawing/2014/main" id="{BA4C9987-A038-86D2-04D6-CFE2025C480C}"/>
              </a:ext>
            </a:extLst>
          </p:cNvPr>
          <p:cNvSpPr txBox="1">
            <a:spLocks noChangeArrowheads="1"/>
          </p:cNvSpPr>
          <p:nvPr/>
        </p:nvSpPr>
        <p:spPr bwMode="auto">
          <a:xfrm>
            <a:off x="395288" y="1104900"/>
            <a:ext cx="8497887" cy="4124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sz="2800" u="sng">
                <a:cs typeface="Arial" panose="020B0604020202020204" pitchFamily="34" charset="0"/>
              </a:rPr>
              <a:t>Social Media and Cyber Bullying</a:t>
            </a:r>
          </a:p>
          <a:p>
            <a:pPr eaLnBrk="1" hangingPunct="1"/>
            <a:endParaRPr lang="en-GB" altLang="en-US"/>
          </a:p>
          <a:p>
            <a:pPr eaLnBrk="1" hangingPunct="1"/>
            <a:r>
              <a:rPr lang="en-GB" altLang="en-US"/>
              <a:t>In cases of sustained cyber-bullying involving children from Milwards these issues will be dealt with in accordance to our behaviour and bullying policy. </a:t>
            </a:r>
          </a:p>
          <a:p>
            <a:pPr eaLnBrk="1" hangingPunct="1"/>
            <a:r>
              <a:rPr lang="en-GB" altLang="en-US"/>
              <a:t>Therefore, it should be noted that setting up groups and naming them ‘We hate _________ (insert child’s name)’ is a form of bullying, which will not be tolerated.  Additionally, in many cases a child may put themselves at considerable risk due to the misuse of social media accidentally. e.g. giving personal details, publishing photographs, videos of themselves etc. to a ‘friend’ who then distributes this information more widely. As a school we educate the children about these risks, but parents and children also need to be fully aware of these risks and carefully monitor their use of social media.</a:t>
            </a:r>
          </a:p>
          <a:p>
            <a:pPr eaLnBrk="1" hangingPunct="1"/>
            <a:r>
              <a:rPr lang="en-GB" altLang="en-US"/>
              <a:t>The responsibility for monitoring a child’s use of social media, or indeed the internet in general, lies with parents/carers. We strongly encourage you to discuss issues around this with your children.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DB4062B3-D19B-5F60-9EDB-5FF360B3C3BF}"/>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59" name="Picture 2">
            <a:extLst>
              <a:ext uri="{FF2B5EF4-FFF2-40B4-BE49-F238E27FC236}">
                <a16:creationId xmlns:a16="http://schemas.microsoft.com/office/drawing/2014/main" id="{E82C43E3-AD79-CFDC-CA35-9134893056C3}"/>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32373" y="192396"/>
            <a:ext cx="2913063" cy="179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a:extLst>
              <a:ext uri="{FF2B5EF4-FFF2-40B4-BE49-F238E27FC236}">
                <a16:creationId xmlns:a16="http://schemas.microsoft.com/office/drawing/2014/main" id="{2A47E45F-6A46-4957-E239-54844DB23938}"/>
              </a:ext>
            </a:extLst>
          </p:cNvPr>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173413" y="306388"/>
            <a:ext cx="2978150" cy="1066800"/>
          </a:xfrm>
          <a:prstGeom prst="rect">
            <a:avLst/>
          </a:prstGeom>
          <a:solidFill>
            <a:schemeClr val="accent1"/>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9461" name="Rectangle 4">
            <a:extLst>
              <a:ext uri="{FF2B5EF4-FFF2-40B4-BE49-F238E27FC236}">
                <a16:creationId xmlns:a16="http://schemas.microsoft.com/office/drawing/2014/main" id="{654D9EBB-2F25-401A-F805-1570E80AD3A7}"/>
              </a:ext>
            </a:extLst>
          </p:cNvPr>
          <p:cNvSpPr>
            <a:spLocks noChangeArrowheads="1"/>
          </p:cNvSpPr>
          <p:nvPr/>
        </p:nvSpPr>
        <p:spPr bwMode="auto">
          <a:xfrm>
            <a:off x="949893" y="2269515"/>
            <a:ext cx="7239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a:latin typeface="Arial" panose="020B0604020202020204" pitchFamily="34" charset="0"/>
                <a:cs typeface="Arial" panose="020B0604020202020204" pitchFamily="34" charset="0"/>
              </a:rPr>
              <a:t>Everyone gets sick and children have a tendency to pick up bugs etc.  We are here to work with you to get the best outcomes for your child.</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Please talk to us, as soon as you are experiencing an issue. You can speak to the office team or class teacher.</a:t>
            </a:r>
          </a:p>
          <a:p>
            <a:pPr eaLnBrk="1" hangingPunct="1"/>
            <a:endParaRPr lang="en-GB" altLang="en-US">
              <a:latin typeface="Arial" panose="020B0604020202020204" pitchFamily="34" charset="0"/>
              <a:cs typeface="Arial" panose="020B0604020202020204" pitchFamily="34" charset="0"/>
            </a:endParaRPr>
          </a:p>
          <a:p>
            <a:pPr eaLnBrk="1" hangingPunct="1"/>
            <a:r>
              <a:rPr lang="en-GB" altLang="en-US">
                <a:latin typeface="Arial" panose="020B0604020202020204" pitchFamily="34" charset="0"/>
                <a:cs typeface="Arial" panose="020B0604020202020204" pitchFamily="34" charset="0"/>
              </a:rPr>
              <a:t>We are keen to work with you to ensure that your child is maximising their time here at Milwards Primary School.</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B653CCC5-6FD4-BBAF-EAFC-AD4875E88255}"/>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b="-402"/>
          <a:stretch/>
        </p:blipFill>
        <p:spPr bwMode="auto">
          <a:xfrm>
            <a:off x="0" y="0"/>
            <a:ext cx="9144000" cy="68855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3" name="TextBox 2">
            <a:extLst>
              <a:ext uri="{FF2B5EF4-FFF2-40B4-BE49-F238E27FC236}">
                <a16:creationId xmlns:a16="http://schemas.microsoft.com/office/drawing/2014/main" id="{4B14569E-A478-B10D-C065-80D9A8FFE7A9}"/>
              </a:ext>
            </a:extLst>
          </p:cNvPr>
          <p:cNvSpPr txBox="1">
            <a:spLocks noChangeArrowheads="1"/>
          </p:cNvSpPr>
          <p:nvPr/>
        </p:nvSpPr>
        <p:spPr bwMode="auto">
          <a:xfrm>
            <a:off x="103987" y="1651503"/>
            <a:ext cx="9142905" cy="34163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a:cs typeface="Arial" panose="020B0604020202020204" pitchFamily="34" charset="0"/>
              </a:rPr>
              <a:t>Excellent attendance at school is important to allow a child or young person to fulfil their potential. Below are just some of the key reasons why it is so important children attend school: </a:t>
            </a:r>
          </a:p>
          <a:p>
            <a:pPr eaLnBrk="1" hangingPunct="1"/>
            <a:r>
              <a:rPr lang="en-GB" altLang="en-US">
                <a:cs typeface="Arial" panose="020B0604020202020204" pitchFamily="34" charset="0"/>
              </a:rPr>
              <a:t>To learn. </a:t>
            </a:r>
          </a:p>
          <a:p>
            <a:pPr eaLnBrk="1" hangingPunct="1"/>
            <a:r>
              <a:rPr lang="en-GB" altLang="en-US">
                <a:cs typeface="Arial" panose="020B0604020202020204" pitchFamily="34" charset="0"/>
              </a:rPr>
              <a:t>To have fun. </a:t>
            </a:r>
          </a:p>
          <a:p>
            <a:pPr eaLnBrk="1" hangingPunct="1"/>
            <a:r>
              <a:rPr lang="en-GB" altLang="en-US">
                <a:cs typeface="Arial" panose="020B0604020202020204" pitchFamily="34" charset="0"/>
              </a:rPr>
              <a:t>To make new friends. Miss School - Miss Out!!</a:t>
            </a:r>
          </a:p>
          <a:p>
            <a:pPr eaLnBrk="1" hangingPunct="1"/>
            <a:r>
              <a:rPr lang="en-GB" altLang="en-US">
                <a:cs typeface="Arial" panose="020B0604020202020204" pitchFamily="34" charset="0"/>
              </a:rPr>
              <a:t>To experience new opportunities, experiences and adventures in life. </a:t>
            </a:r>
          </a:p>
          <a:p>
            <a:pPr eaLnBrk="1" hangingPunct="1"/>
            <a:r>
              <a:rPr lang="en-GB" altLang="en-US">
                <a:cs typeface="Arial" panose="020B0604020202020204" pitchFamily="34" charset="0"/>
              </a:rPr>
              <a:t>To develop awareness of other cultures, religion, ethnicity and gender differences. </a:t>
            </a:r>
          </a:p>
          <a:p>
            <a:pPr eaLnBrk="1" hangingPunct="1"/>
            <a:r>
              <a:rPr lang="en-GB" altLang="en-US">
                <a:cs typeface="Arial" panose="020B0604020202020204" pitchFamily="34" charset="0"/>
              </a:rPr>
              <a:t>To achieve and make progress. </a:t>
            </a:r>
          </a:p>
          <a:p>
            <a:pPr eaLnBrk="1" hangingPunct="1"/>
            <a:r>
              <a:rPr lang="en-GB" altLang="en-US">
                <a:cs typeface="Arial" panose="020B0604020202020204" pitchFamily="34" charset="0"/>
              </a:rPr>
              <a:t>To gain qualifications. </a:t>
            </a:r>
          </a:p>
          <a:p>
            <a:pPr eaLnBrk="1" hangingPunct="1"/>
            <a:r>
              <a:rPr lang="en-GB" altLang="en-US">
                <a:cs typeface="Arial" panose="020B0604020202020204" pitchFamily="34" charset="0"/>
              </a:rPr>
              <a:t>To develop new skills. </a:t>
            </a:r>
          </a:p>
          <a:p>
            <a:pPr eaLnBrk="1" hangingPunct="1"/>
            <a:r>
              <a:rPr lang="en-GB" altLang="en-US">
                <a:cs typeface="Arial" panose="020B0604020202020204" pitchFamily="34" charset="0"/>
              </a:rPr>
              <a:t>To build confidence and self-esteem. </a:t>
            </a:r>
          </a:p>
          <a:p>
            <a:pPr eaLnBrk="1" hangingPunct="1"/>
            <a:r>
              <a:rPr lang="en-GB" altLang="en-US">
                <a:cs typeface="Arial" panose="020B0604020202020204" pitchFamily="34" charset="0"/>
              </a:rPr>
              <a:t>To have the best possible start in life. </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97FD40D7-4B0F-EBC8-7F11-95327EF87052}"/>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1507" name="TextBox 2">
            <a:extLst>
              <a:ext uri="{FF2B5EF4-FFF2-40B4-BE49-F238E27FC236}">
                <a16:creationId xmlns:a16="http://schemas.microsoft.com/office/drawing/2014/main" id="{35929F21-62BA-A02A-9420-E7C6EB99A148}"/>
              </a:ext>
            </a:extLst>
          </p:cNvPr>
          <p:cNvSpPr txBox="1">
            <a:spLocks noChangeArrowheads="1"/>
          </p:cNvSpPr>
          <p:nvPr/>
        </p:nvSpPr>
        <p:spPr bwMode="auto">
          <a:xfrm>
            <a:off x="577513" y="1341438"/>
            <a:ext cx="8247572" cy="3970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r>
              <a:rPr lang="en-GB" altLang="en-US">
                <a:cs typeface="Arial" panose="020B0604020202020204" pitchFamily="34" charset="0"/>
              </a:rPr>
              <a:t>For pupils to achieve a good standard of academic and social success in school they need to attend school on a regular basis.  </a:t>
            </a:r>
          </a:p>
          <a:p>
            <a:pPr eaLnBrk="1" hangingPunct="1"/>
            <a:br>
              <a:rPr lang="en-GB" altLang="en-US">
                <a:cs typeface="Arial" panose="020B0604020202020204" pitchFamily="34" charset="0"/>
              </a:rPr>
            </a:br>
            <a:r>
              <a:rPr lang="en-GB" altLang="en-US" u="sng">
                <a:cs typeface="Arial" panose="020B0604020202020204" pitchFamily="34" charset="0"/>
              </a:rPr>
              <a:t>Something to think about...</a:t>
            </a:r>
            <a:br>
              <a:rPr lang="en-GB" altLang="en-US" u="sng">
                <a:cs typeface="Arial" panose="020B0604020202020204" pitchFamily="34" charset="0"/>
              </a:rPr>
            </a:br>
            <a:r>
              <a:rPr lang="en-GB" altLang="en-US">
                <a:cs typeface="Arial" panose="020B0604020202020204" pitchFamily="34" charset="0"/>
              </a:rPr>
              <a:t>Attendance statistics over a one year period:</a:t>
            </a:r>
            <a:br>
              <a:rPr lang="en-GB" altLang="en-US">
                <a:cs typeface="Arial" panose="020B0604020202020204" pitchFamily="34" charset="0"/>
              </a:rPr>
            </a:br>
            <a:r>
              <a:rPr lang="en-GB" altLang="en-US">
                <a:cs typeface="Arial" panose="020B0604020202020204" pitchFamily="34" charset="0"/>
              </a:rPr>
              <a:t>98% absence = 4 days off school</a:t>
            </a:r>
            <a:br>
              <a:rPr lang="en-GB" altLang="en-US">
                <a:cs typeface="Arial" panose="020B0604020202020204" pitchFamily="34" charset="0"/>
              </a:rPr>
            </a:br>
            <a:r>
              <a:rPr lang="en-GB" altLang="en-US">
                <a:cs typeface="Arial" panose="020B0604020202020204" pitchFamily="34" charset="0"/>
              </a:rPr>
              <a:t>95% absence = 10 days off school</a:t>
            </a:r>
            <a:br>
              <a:rPr lang="en-GB" altLang="en-US">
                <a:cs typeface="Arial" panose="020B0604020202020204" pitchFamily="34" charset="0"/>
              </a:rPr>
            </a:br>
            <a:r>
              <a:rPr lang="en-GB" altLang="en-US">
                <a:cs typeface="Arial" panose="020B0604020202020204" pitchFamily="34" charset="0"/>
              </a:rPr>
              <a:t>90% absence = 4 weeks off school</a:t>
            </a:r>
            <a:br>
              <a:rPr lang="en-GB" altLang="en-US">
                <a:cs typeface="Arial" panose="020B0604020202020204" pitchFamily="34" charset="0"/>
              </a:rPr>
            </a:br>
            <a:r>
              <a:rPr lang="en-GB" altLang="en-US">
                <a:cs typeface="Arial" panose="020B0604020202020204" pitchFamily="34" charset="0"/>
              </a:rPr>
              <a:t>85% absence = 5.5 weeks off school</a:t>
            </a:r>
            <a:br>
              <a:rPr lang="en-GB" altLang="en-US">
                <a:cs typeface="Arial" panose="020B0604020202020204" pitchFamily="34" charset="0"/>
              </a:rPr>
            </a:br>
            <a:r>
              <a:rPr lang="en-GB" altLang="en-US">
                <a:cs typeface="Arial" panose="020B0604020202020204" pitchFamily="34" charset="0"/>
              </a:rPr>
              <a:t>80% absence = 7.5 weeks off school</a:t>
            </a:r>
            <a:br>
              <a:rPr lang="en-GB" altLang="en-US">
                <a:cs typeface="Arial" panose="020B0604020202020204" pitchFamily="34" charset="0"/>
              </a:rPr>
            </a:br>
            <a:r>
              <a:rPr lang="en-GB" altLang="en-US">
                <a:cs typeface="Arial" panose="020B0604020202020204" pitchFamily="34" charset="0"/>
              </a:rPr>
              <a:t> </a:t>
            </a:r>
            <a:br>
              <a:rPr lang="en-GB" altLang="en-US">
                <a:cs typeface="Arial" panose="020B0604020202020204" pitchFamily="34" charset="0"/>
              </a:rPr>
            </a:br>
            <a:r>
              <a:rPr lang="en-GB" altLang="en-US">
                <a:cs typeface="Arial" panose="020B0604020202020204" pitchFamily="34" charset="0"/>
              </a:rPr>
              <a:t>Attendance statistics over a five year period:</a:t>
            </a:r>
            <a:br>
              <a:rPr lang="en-GB" altLang="en-US">
                <a:cs typeface="Arial" panose="020B0604020202020204" pitchFamily="34" charset="0"/>
              </a:rPr>
            </a:br>
            <a:r>
              <a:rPr lang="en-GB" altLang="en-US">
                <a:cs typeface="Arial" panose="020B0604020202020204" pitchFamily="34" charset="0"/>
              </a:rPr>
              <a:t>85-90% absence = half a year off school</a:t>
            </a:r>
            <a:br>
              <a:rPr lang="en-GB" altLang="en-US">
                <a:cs typeface="Arial" panose="020B0604020202020204" pitchFamily="34" charset="0"/>
              </a:rPr>
            </a:br>
            <a:r>
              <a:rPr lang="en-GB" altLang="en-US">
                <a:cs typeface="Arial" panose="020B0604020202020204" pitchFamily="34" charset="0"/>
              </a:rPr>
              <a:t>80% absence = 38 weeks off school - this is a whole year!</a:t>
            </a:r>
            <a:endParaRPr lang="en-GB" altLang="en-US"/>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3" name="Picture 15" descr="Premium Vector | Foliage green spring frame birch leaves branches top  bottom border background text board with leaf">
            <a:extLst>
              <a:ext uri="{FF2B5EF4-FFF2-40B4-BE49-F238E27FC236}">
                <a16:creationId xmlns:a16="http://schemas.microsoft.com/office/drawing/2014/main" id="{5FE24B72-47B3-5EAF-5555-64D0EB564569}"/>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2531" name="TextBox 2">
            <a:extLst>
              <a:ext uri="{FF2B5EF4-FFF2-40B4-BE49-F238E27FC236}">
                <a16:creationId xmlns:a16="http://schemas.microsoft.com/office/drawing/2014/main" id="{372F8809-300F-A973-96DF-CA3ECE602CCF}"/>
              </a:ext>
            </a:extLst>
          </p:cNvPr>
          <p:cNvSpPr txBox="1">
            <a:spLocks noChangeArrowheads="1"/>
          </p:cNvSpPr>
          <p:nvPr/>
        </p:nvSpPr>
        <p:spPr bwMode="auto">
          <a:xfrm>
            <a:off x="-1472" y="836613"/>
            <a:ext cx="9146290" cy="4524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eaLnBrk="1" hangingPunct="1">
              <a:buFont typeface="Franklin Gothic Book" panose="020B0503020102020204" pitchFamily="34" charset="0"/>
              <a:buNone/>
            </a:pPr>
            <a:r>
              <a:rPr lang="en-GB" altLang="en-US" u="sng">
                <a:cs typeface="Arial" panose="020B0604020202020204" pitchFamily="34" charset="0"/>
              </a:rPr>
              <a:t>HOW PARENTS CAN HELP –</a:t>
            </a:r>
            <a:r>
              <a:rPr lang="en-GB" altLang="en-US">
                <a:cs typeface="Arial" panose="020B0604020202020204" pitchFamily="34" charset="0"/>
              </a:rPr>
              <a:t> </a:t>
            </a:r>
          </a:p>
          <a:p>
            <a:pPr eaLnBrk="1" hangingPunct="1"/>
            <a:r>
              <a:rPr lang="en-GB" altLang="en-US">
                <a:cs typeface="Arial" panose="020B0604020202020204" pitchFamily="34" charset="0"/>
              </a:rPr>
              <a:t>Establish a good routine in the mornings and evenings so your child is prepared for the school day ahead. </a:t>
            </a:r>
          </a:p>
          <a:p>
            <a:pPr eaLnBrk="1" hangingPunct="1"/>
            <a:r>
              <a:rPr lang="en-GB" altLang="en-US">
                <a:cs typeface="Arial" panose="020B0604020202020204" pitchFamily="34" charset="0"/>
              </a:rPr>
              <a:t>Make sure your child goes to school regularly and follows the school rules. </a:t>
            </a:r>
          </a:p>
          <a:p>
            <a:pPr eaLnBrk="1" hangingPunct="1"/>
            <a:r>
              <a:rPr lang="en-GB" altLang="en-US">
                <a:cs typeface="Arial" panose="020B0604020202020204" pitchFamily="34" charset="0"/>
              </a:rPr>
              <a:t>Ensure your child arrives at school on time – not late. </a:t>
            </a:r>
          </a:p>
          <a:p>
            <a:pPr eaLnBrk="1" hangingPunct="1"/>
            <a:r>
              <a:rPr lang="en-GB" altLang="en-US">
                <a:cs typeface="Arial" panose="020B0604020202020204" pitchFamily="34" charset="0"/>
              </a:rPr>
              <a:t>Arrange dental and medical appointments outside school hours. </a:t>
            </a:r>
          </a:p>
          <a:p>
            <a:pPr eaLnBrk="1" hangingPunct="1"/>
            <a:r>
              <a:rPr lang="en-GB" altLang="en-US">
                <a:cs typeface="Arial" panose="020B0604020202020204" pitchFamily="34" charset="0"/>
              </a:rPr>
              <a:t>Always inform the school if your child is absent due to illness.</a:t>
            </a:r>
          </a:p>
          <a:p>
            <a:pPr eaLnBrk="1" hangingPunct="1"/>
            <a:r>
              <a:rPr lang="en-GB" altLang="en-US">
                <a:cs typeface="Arial" panose="020B0604020202020204" pitchFamily="34" charset="0"/>
              </a:rPr>
              <a:t>Take truancy seriously – if your child is not attending school as you expect they may be putting themselves at risk – Who are they with? What are they doing? </a:t>
            </a:r>
          </a:p>
          <a:p>
            <a:pPr eaLnBrk="1" hangingPunct="1"/>
            <a:r>
              <a:rPr lang="en-GB" altLang="en-US">
                <a:cs typeface="Arial" panose="020B0604020202020204" pitchFamily="34" charset="0"/>
              </a:rPr>
              <a:t>Take family holidays outside term time. </a:t>
            </a:r>
          </a:p>
          <a:p>
            <a:pPr eaLnBrk="1" hangingPunct="1"/>
            <a:r>
              <a:rPr lang="en-GB" altLang="en-US">
                <a:cs typeface="Arial" panose="020B0604020202020204" pitchFamily="34" charset="0"/>
              </a:rPr>
              <a:t>Talk to your child about school and take an interest in their school work (including homework). </a:t>
            </a:r>
          </a:p>
          <a:p>
            <a:pPr eaLnBrk="1" hangingPunct="1"/>
            <a:r>
              <a:rPr lang="en-GB" altLang="en-US">
                <a:cs typeface="Arial" panose="020B0604020202020204" pitchFamily="34" charset="0"/>
              </a:rPr>
              <a:t>Attend parent consultations, open afternoons and school events. </a:t>
            </a:r>
          </a:p>
          <a:p>
            <a:pPr eaLnBrk="1" hangingPunct="1"/>
            <a:r>
              <a:rPr lang="en-GB" altLang="en-US">
                <a:cs typeface="Arial" panose="020B0604020202020204" pitchFamily="34" charset="0"/>
              </a:rPr>
              <a:t>Praise and reward your child’s achievements at school (academic and social). </a:t>
            </a:r>
          </a:p>
          <a:p>
            <a:pPr eaLnBrk="1" hangingPunct="1"/>
            <a:r>
              <a:rPr lang="en-GB" altLang="en-US">
                <a:cs typeface="Arial" panose="020B0604020202020204" pitchFamily="34" charset="0"/>
              </a:rPr>
              <a:t>Always support school staff in their efforts to work with challenging behaviour. </a:t>
            </a:r>
          </a:p>
          <a:p>
            <a:pPr eaLnBrk="1" hangingPunct="1"/>
            <a:r>
              <a:rPr lang="en-GB" altLang="en-US">
                <a:cs typeface="Arial" panose="020B0604020202020204" pitchFamily="34" charset="0"/>
              </a:rPr>
              <a:t>Discuss any concerns or difficulties with the school – staff are there to help and will be supportive. </a:t>
            </a:r>
            <a:endParaRPr lang="en-US" altLang="en-US">
              <a:cs typeface="Arial" panose="020B0604020202020204" pitchFamily="34" charset="0"/>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pic>
        <p:nvPicPr>
          <p:cNvPr id="4" name="Picture 15" descr="Premium Vector | Foliage green spring frame birch leaves branches top  bottom border background text board with leaf">
            <a:extLst>
              <a:ext uri="{FF2B5EF4-FFF2-40B4-BE49-F238E27FC236}">
                <a16:creationId xmlns:a16="http://schemas.microsoft.com/office/drawing/2014/main" id="{7A52FCE0-0C67-EFA1-FCCB-8D8532EB6568}"/>
              </a:ext>
            </a:extLst>
          </p:cNvPr>
          <p:cNvPicPr>
            <a:picLocks noChangeAspect="1" noChangeArrowheads="1"/>
          </p:cNvPicPr>
          <p:nvPr/>
        </p:nvPicPr>
        <p:blipFill>
          <a:blip r:embed="rId3">
            <a:alphaModFix amt="31000"/>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Placeholder 4">
            <a:extLst>
              <a:ext uri="{FF2B5EF4-FFF2-40B4-BE49-F238E27FC236}">
                <a16:creationId xmlns:a16="http://schemas.microsoft.com/office/drawing/2014/main" id="{FDA7FA61-8922-15B0-CDE3-077CC0133165}"/>
              </a:ext>
            </a:extLst>
          </p:cNvPr>
          <p:cNvSpPr txBox="1">
            <a:spLocks/>
          </p:cNvSpPr>
          <p:nvPr/>
        </p:nvSpPr>
        <p:spPr>
          <a:xfrm>
            <a:off x="971550" y="2135188"/>
            <a:ext cx="7777163" cy="3744912"/>
          </a:xfrm>
          <a:prstGeom prst="rect">
            <a:avLst/>
          </a:prstGeom>
        </p:spPr>
        <p:txBody>
          <a:bodyPr/>
          <a:lst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fontAlgn="auto">
              <a:spcAft>
                <a:spcPts val="0"/>
              </a:spcAft>
              <a:buClr>
                <a:schemeClr val="accent6"/>
              </a:buClr>
              <a:buFont typeface="Wingdings 3" panose="05040102010807070707" pitchFamily="18" charset="2"/>
              <a:buNone/>
              <a:defRPr/>
            </a:pPr>
            <a:r>
              <a:rPr lang="en-GB" sz="2400" i="1" dirty="0">
                <a:cs typeface="Arial" panose="020B0604020202020204" pitchFamily="34" charset="0"/>
              </a:rPr>
              <a:t>Everyone is equal and everyone is accepting. </a:t>
            </a:r>
          </a:p>
          <a:p>
            <a:pPr fontAlgn="auto">
              <a:spcAft>
                <a:spcPts val="0"/>
              </a:spcAft>
              <a:buClr>
                <a:schemeClr val="accent6"/>
              </a:buClr>
              <a:buFont typeface="Wingdings 3" panose="05040102010807070707" pitchFamily="18" charset="2"/>
              <a:buNone/>
              <a:defRPr/>
            </a:pPr>
            <a:r>
              <a:rPr lang="en-GB" dirty="0">
                <a:cs typeface="Arial" panose="020B0604020202020204" pitchFamily="34" charset="0"/>
              </a:rPr>
              <a:t>We are very proud of our welcoming and inclusive school and of everyone within it. Our aim is that your child will feel happy here.</a:t>
            </a:r>
          </a:p>
          <a:p>
            <a:pPr fontAlgn="auto">
              <a:spcAft>
                <a:spcPts val="0"/>
              </a:spcAft>
              <a:buClr>
                <a:schemeClr val="accent6"/>
              </a:buClr>
              <a:buFont typeface="Wingdings 3" panose="05040102010807070707" pitchFamily="18" charset="2"/>
              <a:buNone/>
              <a:defRPr/>
            </a:pPr>
            <a:endParaRPr lang="en-GB" dirty="0">
              <a:cs typeface="Arial" panose="020B0604020202020204" pitchFamily="34" charset="0"/>
            </a:endParaRPr>
          </a:p>
          <a:p>
            <a:pPr fontAlgn="auto">
              <a:spcAft>
                <a:spcPts val="0"/>
              </a:spcAft>
              <a:buClr>
                <a:schemeClr val="accent6"/>
              </a:buClr>
              <a:buFont typeface="Wingdings 3" panose="05040102010807070707" pitchFamily="18" charset="2"/>
              <a:buNone/>
              <a:defRPr/>
            </a:pPr>
            <a:r>
              <a:rPr lang="en-GB" dirty="0">
                <a:cs typeface="Arial" panose="020B0604020202020204" pitchFamily="34" charset="0"/>
              </a:rPr>
              <a:t>Please check Parent Hub and the school website for any messages or updates. They are sent out regularly. </a:t>
            </a:r>
          </a:p>
          <a:p>
            <a:pPr fontAlgn="auto">
              <a:spcAft>
                <a:spcPts val="0"/>
              </a:spcAft>
              <a:buClr>
                <a:schemeClr val="accent6"/>
              </a:buClr>
              <a:buFont typeface="Wingdings 3" panose="05040102010807070707" pitchFamily="18" charset="2"/>
              <a:buNone/>
              <a:defRPr/>
            </a:pPr>
            <a:r>
              <a:rPr lang="en-GB" dirty="0">
                <a:cs typeface="Arial" panose="020B0604020202020204" pitchFamily="34" charset="0"/>
              </a:rPr>
              <a:t>If you have any queries or questions please contact the school office.</a:t>
            </a:r>
          </a:p>
          <a:p>
            <a:pPr fontAlgn="auto">
              <a:spcAft>
                <a:spcPts val="0"/>
              </a:spcAft>
              <a:buClr>
                <a:schemeClr val="accent6"/>
              </a:buClr>
              <a:buFont typeface="Wingdings 3" panose="05040102010807070707" pitchFamily="18" charset="2"/>
              <a:buNone/>
              <a:defRPr/>
            </a:pPr>
            <a:endParaRPr lang="en-GB" dirty="0">
              <a:solidFill>
                <a:schemeClr val="bg1"/>
              </a:solidFill>
              <a:cs typeface="Arial" panose="020B0604020202020204" pitchFamily="34" charset="0"/>
            </a:endParaRPr>
          </a:p>
          <a:p>
            <a:pPr fontAlgn="auto">
              <a:spcAft>
                <a:spcPts val="0"/>
              </a:spcAft>
              <a:buClr>
                <a:schemeClr val="accent6"/>
              </a:buClr>
              <a:buFont typeface="Wingdings 3" panose="05040102010807070707" pitchFamily="18" charset="2"/>
              <a:buNone/>
              <a:defRPr/>
            </a:pPr>
            <a:endParaRPr lang="en-GB" dirty="0">
              <a:solidFill>
                <a:schemeClr val="bg1"/>
              </a:solidFill>
              <a:cs typeface="Arial" panose="020B0604020202020204" pitchFamily="34" charset="0"/>
            </a:endParaRPr>
          </a:p>
        </p:txBody>
      </p:sp>
      <p:pic>
        <p:nvPicPr>
          <p:cNvPr id="23556" name="Picture 2" descr="Milwards_Logo_RGB">
            <a:extLst>
              <a:ext uri="{FF2B5EF4-FFF2-40B4-BE49-F238E27FC236}">
                <a16:creationId xmlns:a16="http://schemas.microsoft.com/office/drawing/2014/main" id="{341AFEB5-D81E-5CEE-3F7A-2F2FF5D3ADB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5288" y="190500"/>
            <a:ext cx="1584325" cy="19446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1308</TotalTime>
  <Words>1632</Words>
  <Application>Microsoft Office PowerPoint</Application>
  <PresentationFormat>On-screen Show (4:3)</PresentationFormat>
  <Paragraphs>136</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Teacher</dc:creator>
  <cp:lastModifiedBy>Ms Emily Taylor</cp:lastModifiedBy>
  <cp:revision>226</cp:revision>
  <cp:lastPrinted>2022-09-14T13:16:43Z</cp:lastPrinted>
  <dcterms:created xsi:type="dcterms:W3CDTF">2015-09-13T12:31:38Z</dcterms:created>
  <dcterms:modified xsi:type="dcterms:W3CDTF">2024-09-10T16:10:31Z</dcterms:modified>
</cp:coreProperties>
</file>